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708481-B7CC-4537-8709-AD6376E9D119}" type="doc">
      <dgm:prSet loTypeId="urn:microsoft.com/office/officeart/2005/8/layout/bProcess2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51A1CDA-CE2F-41AA-BC7C-7BE7685E4467}">
      <dgm:prSet phldrT="[文字]"/>
      <dgm:spPr/>
      <dgm:t>
        <a:bodyPr/>
        <a:lstStyle/>
        <a:p>
          <a:r>
            <a:rPr lang="en-US" altLang="zh-TW" dirty="0" smtClean="0">
              <a:solidFill>
                <a:schemeClr val="accent6">
                  <a:lumMod val="75000"/>
                </a:schemeClr>
              </a:solidFill>
            </a:rPr>
            <a:t>7:50</a:t>
          </a:r>
          <a:r>
            <a:rPr lang="zh-TW" altLang="en-US" dirty="0" smtClean="0">
              <a:solidFill>
                <a:schemeClr val="accent6">
                  <a:lumMod val="50000"/>
                </a:schemeClr>
              </a:solidFill>
            </a:rPr>
            <a:t>到校</a:t>
          </a:r>
          <a:endParaRPr lang="zh-TW" alt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DDF117A4-6269-4AC7-9A50-5E5F75005CF3}" type="parTrans" cxnId="{3724A0CB-8BF3-492B-B17D-BA391F2246AD}">
      <dgm:prSet/>
      <dgm:spPr/>
      <dgm:t>
        <a:bodyPr/>
        <a:lstStyle/>
        <a:p>
          <a:endParaRPr lang="zh-TW" altLang="en-US"/>
        </a:p>
      </dgm:t>
    </dgm:pt>
    <dgm:pt modelId="{A7AA42A5-1D0E-47AA-92CB-A6ECF33C45B9}" type="sibTrans" cxnId="{3724A0CB-8BF3-492B-B17D-BA391F2246AD}">
      <dgm:prSet/>
      <dgm:spPr/>
      <dgm:t>
        <a:bodyPr/>
        <a:lstStyle/>
        <a:p>
          <a:endParaRPr lang="zh-TW" altLang="en-US"/>
        </a:p>
      </dgm:t>
    </dgm:pt>
    <dgm:pt modelId="{3C2BF690-E787-4721-ACAC-26B9C40458DD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2">
                  <a:lumMod val="50000"/>
                </a:schemeClr>
              </a:solidFill>
            </a:rPr>
            <a:t>8:20</a:t>
          </a:r>
          <a:r>
            <a:rPr lang="zh-TW" altLang="en-US" dirty="0" smtClean="0">
              <a:solidFill>
                <a:schemeClr val="tx2">
                  <a:lumMod val="50000"/>
                </a:schemeClr>
              </a:solidFill>
            </a:rPr>
            <a:t>出發</a:t>
          </a:r>
          <a:endParaRPr lang="zh-TW" altLang="en-US" dirty="0">
            <a:solidFill>
              <a:schemeClr val="tx2">
                <a:lumMod val="50000"/>
              </a:schemeClr>
            </a:solidFill>
          </a:endParaRPr>
        </a:p>
      </dgm:t>
    </dgm:pt>
    <dgm:pt modelId="{D4207FDB-22A2-417D-BF3F-80F73EF0298B}" type="parTrans" cxnId="{77416B06-13C0-4CC3-AC47-CAADC0FA3D47}">
      <dgm:prSet/>
      <dgm:spPr/>
      <dgm:t>
        <a:bodyPr/>
        <a:lstStyle/>
        <a:p>
          <a:endParaRPr lang="zh-TW" altLang="en-US"/>
        </a:p>
      </dgm:t>
    </dgm:pt>
    <dgm:pt modelId="{FC98DD6B-265E-42EA-BA47-D7FD76119FF4}" type="sibTrans" cxnId="{77416B06-13C0-4CC3-AC47-CAADC0FA3D47}">
      <dgm:prSet/>
      <dgm:spPr/>
      <dgm:t>
        <a:bodyPr/>
        <a:lstStyle/>
        <a:p>
          <a:endParaRPr lang="zh-TW" altLang="en-US"/>
        </a:p>
      </dgm:t>
    </dgm:pt>
    <dgm:pt modelId="{1ECC5759-B749-42A6-980E-20A7072F6BE7}">
      <dgm:prSet phldrT="[文字]"/>
      <dgm:spPr/>
      <dgm:t>
        <a:bodyPr/>
        <a:lstStyle/>
        <a:p>
          <a:endParaRPr lang="zh-TW" altLang="en-US" dirty="0"/>
        </a:p>
      </dgm:t>
    </dgm:pt>
    <dgm:pt modelId="{E4B6637F-0C38-4FEA-BE3E-74C78E965EEE}" type="parTrans" cxnId="{51288A4C-EB30-4DA9-BC8F-1D3ED39F26C9}">
      <dgm:prSet/>
      <dgm:spPr/>
      <dgm:t>
        <a:bodyPr/>
        <a:lstStyle/>
        <a:p>
          <a:endParaRPr lang="zh-TW" altLang="en-US"/>
        </a:p>
      </dgm:t>
    </dgm:pt>
    <dgm:pt modelId="{DA238B25-B61E-4380-ABE8-31AF854B0B6D}" type="sibTrans" cxnId="{51288A4C-EB30-4DA9-BC8F-1D3ED39F26C9}">
      <dgm:prSet/>
      <dgm:spPr/>
      <dgm:t>
        <a:bodyPr/>
        <a:lstStyle/>
        <a:p>
          <a:endParaRPr lang="zh-TW" altLang="en-US"/>
        </a:p>
      </dgm:t>
    </dgm:pt>
    <dgm:pt modelId="{3129BDFE-2A0B-403B-90EC-0EEB0B95C9E7}">
      <dgm:prSet phldrT="[文字]" phldr="1"/>
      <dgm:spPr/>
      <dgm:t>
        <a:bodyPr/>
        <a:lstStyle/>
        <a:p>
          <a:endParaRPr lang="zh-TW" altLang="en-US" dirty="0"/>
        </a:p>
      </dgm:t>
    </dgm:pt>
    <dgm:pt modelId="{820D2CAD-E054-4BE9-9E7B-68CEDA9F97B9}" type="parTrans" cxnId="{D5B33DB2-8023-49D4-A4CF-1AD13AAEE095}">
      <dgm:prSet/>
      <dgm:spPr/>
      <dgm:t>
        <a:bodyPr/>
        <a:lstStyle/>
        <a:p>
          <a:endParaRPr lang="zh-TW" altLang="en-US"/>
        </a:p>
      </dgm:t>
    </dgm:pt>
    <dgm:pt modelId="{C016CF86-C651-46A5-8F78-1E902833AC94}" type="sibTrans" cxnId="{D5B33DB2-8023-49D4-A4CF-1AD13AAEE095}">
      <dgm:prSet/>
      <dgm:spPr/>
      <dgm:t>
        <a:bodyPr/>
        <a:lstStyle/>
        <a:p>
          <a:endParaRPr lang="zh-TW" altLang="en-US"/>
        </a:p>
      </dgm:t>
    </dgm:pt>
    <dgm:pt modelId="{3BC16B2B-25EF-4BA8-9453-9CCF68A325A3}">
      <dgm:prSet phldrT="[文字]" phldr="1"/>
      <dgm:spPr/>
      <dgm:t>
        <a:bodyPr/>
        <a:lstStyle/>
        <a:p>
          <a:endParaRPr lang="zh-TW" altLang="en-US"/>
        </a:p>
      </dgm:t>
    </dgm:pt>
    <dgm:pt modelId="{29A9350D-3FC9-4340-A9EE-B0404626A7DA}" type="parTrans" cxnId="{5D0AE6A0-7652-4556-B848-94CFC967D3AB}">
      <dgm:prSet/>
      <dgm:spPr/>
      <dgm:t>
        <a:bodyPr/>
        <a:lstStyle/>
        <a:p>
          <a:endParaRPr lang="zh-TW" altLang="en-US"/>
        </a:p>
      </dgm:t>
    </dgm:pt>
    <dgm:pt modelId="{4F373B4A-4161-493A-BCB6-00B4ADABF0A0}" type="sibTrans" cxnId="{5D0AE6A0-7652-4556-B848-94CFC967D3AB}">
      <dgm:prSet/>
      <dgm:spPr/>
      <dgm:t>
        <a:bodyPr/>
        <a:lstStyle/>
        <a:p>
          <a:endParaRPr lang="zh-TW" altLang="en-US"/>
        </a:p>
      </dgm:t>
    </dgm:pt>
    <dgm:pt modelId="{AC86864B-FA79-4D30-A0F2-16B143032DA1}">
      <dgm:prSet phldrT="[文字]" phldr="1"/>
      <dgm:spPr/>
      <dgm:t>
        <a:bodyPr/>
        <a:lstStyle/>
        <a:p>
          <a:endParaRPr lang="zh-TW" altLang="en-US" dirty="0"/>
        </a:p>
      </dgm:t>
    </dgm:pt>
    <dgm:pt modelId="{A529B6C3-5CB3-4259-A702-E895C0EBB397}" type="parTrans" cxnId="{B51A172D-ECA2-468B-A45D-8692ED2A7F3D}">
      <dgm:prSet/>
      <dgm:spPr/>
      <dgm:t>
        <a:bodyPr/>
        <a:lstStyle/>
        <a:p>
          <a:endParaRPr lang="zh-TW" altLang="en-US"/>
        </a:p>
      </dgm:t>
    </dgm:pt>
    <dgm:pt modelId="{B7ADBD65-4038-4EE6-B0E1-3B2716F289D9}" type="sibTrans" cxnId="{B51A172D-ECA2-468B-A45D-8692ED2A7F3D}">
      <dgm:prSet/>
      <dgm:spPr/>
      <dgm:t>
        <a:bodyPr/>
        <a:lstStyle/>
        <a:p>
          <a:endParaRPr lang="zh-TW" altLang="en-US"/>
        </a:p>
      </dgm:t>
    </dgm:pt>
    <dgm:pt modelId="{C385BA4A-4251-43B2-850A-71C44D3D954C}">
      <dgm:prSet phldrT="[文字]" phldr="1"/>
      <dgm:spPr/>
      <dgm:t>
        <a:bodyPr/>
        <a:lstStyle/>
        <a:p>
          <a:endParaRPr lang="zh-TW" altLang="en-US"/>
        </a:p>
      </dgm:t>
    </dgm:pt>
    <dgm:pt modelId="{146E0CF6-B9B2-4C2D-9454-B7FFE75E2EFD}" type="parTrans" cxnId="{C7321103-A979-441F-BD92-4CD933DCD57F}">
      <dgm:prSet/>
      <dgm:spPr/>
      <dgm:t>
        <a:bodyPr/>
        <a:lstStyle/>
        <a:p>
          <a:endParaRPr lang="zh-TW" altLang="en-US"/>
        </a:p>
      </dgm:t>
    </dgm:pt>
    <dgm:pt modelId="{9E8A085B-2216-43B3-A317-28BE64841D03}" type="sibTrans" cxnId="{C7321103-A979-441F-BD92-4CD933DCD57F}">
      <dgm:prSet/>
      <dgm:spPr/>
      <dgm:t>
        <a:bodyPr/>
        <a:lstStyle/>
        <a:p>
          <a:endParaRPr lang="zh-TW" altLang="en-US"/>
        </a:p>
      </dgm:t>
    </dgm:pt>
    <dgm:pt modelId="{0DD7E5E5-6744-419B-9E65-1EA1C1B6242A}">
      <dgm:prSet phldrT="[文字]" phldr="1"/>
      <dgm:spPr/>
      <dgm:t>
        <a:bodyPr/>
        <a:lstStyle/>
        <a:p>
          <a:endParaRPr lang="zh-TW" altLang="en-US" dirty="0"/>
        </a:p>
      </dgm:t>
    </dgm:pt>
    <dgm:pt modelId="{C3DF44F6-A136-4FBA-B4D2-17D2E930DD68}" type="parTrans" cxnId="{CA92F856-7734-471A-9C46-2FEDC46621A9}">
      <dgm:prSet/>
      <dgm:spPr/>
      <dgm:t>
        <a:bodyPr/>
        <a:lstStyle/>
        <a:p>
          <a:endParaRPr lang="zh-TW" altLang="en-US"/>
        </a:p>
      </dgm:t>
    </dgm:pt>
    <dgm:pt modelId="{BDF36EC0-7AAA-4DE8-9D2C-174FCBD286E9}" type="sibTrans" cxnId="{CA92F856-7734-471A-9C46-2FEDC46621A9}">
      <dgm:prSet/>
      <dgm:spPr/>
      <dgm:t>
        <a:bodyPr/>
        <a:lstStyle/>
        <a:p>
          <a:endParaRPr lang="zh-TW" altLang="en-US"/>
        </a:p>
      </dgm:t>
    </dgm:pt>
    <dgm:pt modelId="{29A98B84-343F-4AE0-ADB2-21905CF81844}">
      <dgm:prSet phldrT="[文字]"/>
      <dgm:spPr/>
      <dgm:t>
        <a:bodyPr/>
        <a:lstStyle/>
        <a:p>
          <a:endParaRPr lang="zh-TW" altLang="en-US" dirty="0"/>
        </a:p>
      </dgm:t>
    </dgm:pt>
    <dgm:pt modelId="{8AC28F7F-A12B-4C53-A307-71229493F7FD}" type="parTrans" cxnId="{570035FA-3E6B-4AB6-8EBC-6443CB6EC330}">
      <dgm:prSet/>
      <dgm:spPr/>
      <dgm:t>
        <a:bodyPr/>
        <a:lstStyle/>
        <a:p>
          <a:endParaRPr lang="zh-TW" altLang="en-US"/>
        </a:p>
      </dgm:t>
    </dgm:pt>
    <dgm:pt modelId="{C720BAA9-697A-4A03-87A4-69557778EEB2}" type="sibTrans" cxnId="{570035FA-3E6B-4AB6-8EBC-6443CB6EC330}">
      <dgm:prSet/>
      <dgm:spPr/>
      <dgm:t>
        <a:bodyPr/>
        <a:lstStyle/>
        <a:p>
          <a:endParaRPr lang="zh-TW" altLang="en-US"/>
        </a:p>
      </dgm:t>
    </dgm:pt>
    <dgm:pt modelId="{5860AE9F-97C5-465C-8E00-37774DEECE80}">
      <dgm:prSet/>
      <dgm:spPr/>
      <dgm:t>
        <a:bodyPr/>
        <a:lstStyle/>
        <a:p>
          <a:endParaRPr lang="zh-TW" altLang="en-US"/>
        </a:p>
      </dgm:t>
    </dgm:pt>
    <dgm:pt modelId="{45088754-F532-40DD-8D5F-0637E6A5CE57}" type="parTrans" cxnId="{FE35CD17-AA4A-465D-9609-B40B02862907}">
      <dgm:prSet/>
      <dgm:spPr/>
      <dgm:t>
        <a:bodyPr/>
        <a:lstStyle/>
        <a:p>
          <a:endParaRPr lang="zh-TW" altLang="en-US"/>
        </a:p>
      </dgm:t>
    </dgm:pt>
    <dgm:pt modelId="{4775C977-4BF0-4C07-8162-456DB62163BD}" type="sibTrans" cxnId="{FE35CD17-AA4A-465D-9609-B40B02862907}">
      <dgm:prSet/>
      <dgm:spPr/>
      <dgm:t>
        <a:bodyPr/>
        <a:lstStyle/>
        <a:p>
          <a:endParaRPr lang="zh-TW" altLang="en-US"/>
        </a:p>
      </dgm:t>
    </dgm:pt>
    <dgm:pt modelId="{2ED10532-AD1B-4D18-A084-E9A377B3BCA2}" type="pres">
      <dgm:prSet presAssocID="{A0708481-B7CC-4537-8709-AD6376E9D119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BF146FB4-DA13-4A6B-A6CE-8F40A9E55A90}" type="pres">
      <dgm:prSet presAssocID="{951A1CDA-CE2F-41AA-BC7C-7BE7685E4467}" presName="firstNode" presStyleLbl="node1" presStyleIdx="0" presStyleCnt="10" custLinFactNeighborX="26962" custLinFactNeighborY="-78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E38388-F801-4CD7-ACAF-E20F6E45B19A}" type="pres">
      <dgm:prSet presAssocID="{A7AA42A5-1D0E-47AA-92CB-A6ECF33C45B9}" presName="sibTrans" presStyleLbl="sibTrans2D1" presStyleIdx="0" presStyleCnt="9"/>
      <dgm:spPr/>
      <dgm:t>
        <a:bodyPr/>
        <a:lstStyle/>
        <a:p>
          <a:endParaRPr lang="zh-TW" altLang="en-US"/>
        </a:p>
      </dgm:t>
    </dgm:pt>
    <dgm:pt modelId="{AF258399-F543-410B-9AA0-21D69885DEDA}" type="pres">
      <dgm:prSet presAssocID="{3C2BF690-E787-4721-ACAC-26B9C40458DD}" presName="middleNode" presStyleCnt="0"/>
      <dgm:spPr/>
    </dgm:pt>
    <dgm:pt modelId="{8DFD8490-328B-4A99-95F5-3D84D94B4A46}" type="pres">
      <dgm:prSet presAssocID="{3C2BF690-E787-4721-ACAC-26B9C40458DD}" presName="padding" presStyleLbl="node1" presStyleIdx="0" presStyleCnt="10"/>
      <dgm:spPr/>
    </dgm:pt>
    <dgm:pt modelId="{0DDB54D7-CEFF-45F8-B794-308DA8357DDC}" type="pres">
      <dgm:prSet presAssocID="{3C2BF690-E787-4721-ACAC-26B9C40458DD}" presName="shape" presStyleLbl="node1" presStyleIdx="1" presStyleCnt="10" custLinFactNeighborY="417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A14C46-99BC-4742-A815-5786960BB044}" type="pres">
      <dgm:prSet presAssocID="{FC98DD6B-265E-42EA-BA47-D7FD76119FF4}" presName="sibTrans" presStyleLbl="sibTrans2D1" presStyleIdx="1" presStyleCnt="9"/>
      <dgm:spPr/>
      <dgm:t>
        <a:bodyPr/>
        <a:lstStyle/>
        <a:p>
          <a:endParaRPr lang="zh-TW" altLang="en-US"/>
        </a:p>
      </dgm:t>
    </dgm:pt>
    <dgm:pt modelId="{350FDB76-40B5-423E-9A9B-57B12E89731C}" type="pres">
      <dgm:prSet presAssocID="{1ECC5759-B749-42A6-980E-20A7072F6BE7}" presName="middleNode" presStyleCnt="0"/>
      <dgm:spPr/>
    </dgm:pt>
    <dgm:pt modelId="{9AB5CD98-7AFE-499B-97E0-8D37FDC47D5A}" type="pres">
      <dgm:prSet presAssocID="{1ECC5759-B749-42A6-980E-20A7072F6BE7}" presName="padding" presStyleLbl="node1" presStyleIdx="1" presStyleCnt="10"/>
      <dgm:spPr/>
    </dgm:pt>
    <dgm:pt modelId="{607CA094-33FC-4CAF-B639-F315F9F5781B}" type="pres">
      <dgm:prSet presAssocID="{1ECC5759-B749-42A6-980E-20A7072F6BE7}" presName="shape" presStyleLbl="node1" presStyleIdx="2" presStyleCnt="10" custLinFactX="8233" custLinFactNeighborX="100000" custLinFactNeighborY="404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3B70F5-EEF1-4E75-B1A5-9145FE9D3285}" type="pres">
      <dgm:prSet presAssocID="{DA238B25-B61E-4380-ABE8-31AF854B0B6D}" presName="sibTrans" presStyleLbl="sibTrans2D1" presStyleIdx="2" presStyleCnt="9"/>
      <dgm:spPr/>
      <dgm:t>
        <a:bodyPr/>
        <a:lstStyle/>
        <a:p>
          <a:endParaRPr lang="zh-TW" altLang="en-US"/>
        </a:p>
      </dgm:t>
    </dgm:pt>
    <dgm:pt modelId="{DAFE85B7-AB97-4551-A726-331D7822B66B}" type="pres">
      <dgm:prSet presAssocID="{5860AE9F-97C5-465C-8E00-37774DEECE80}" presName="middleNode" presStyleCnt="0"/>
      <dgm:spPr/>
    </dgm:pt>
    <dgm:pt modelId="{B46C6408-19AB-41F2-B677-2DD80A16B3CF}" type="pres">
      <dgm:prSet presAssocID="{5860AE9F-97C5-465C-8E00-37774DEECE80}" presName="padding" presStyleLbl="node1" presStyleIdx="2" presStyleCnt="10"/>
      <dgm:spPr/>
    </dgm:pt>
    <dgm:pt modelId="{2FA0EBD3-0C5B-4163-B9D4-84A442E40342}" type="pres">
      <dgm:prSet presAssocID="{5860AE9F-97C5-465C-8E00-37774DEECE80}" presName="shap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FA7F64-200F-45E0-A824-CB263737FB5F}" type="pres">
      <dgm:prSet presAssocID="{4775C977-4BF0-4C07-8162-456DB62163BD}" presName="sibTrans" presStyleLbl="sibTrans2D1" presStyleIdx="3" presStyleCnt="9"/>
      <dgm:spPr/>
      <dgm:t>
        <a:bodyPr/>
        <a:lstStyle/>
        <a:p>
          <a:endParaRPr lang="zh-TW" altLang="en-US"/>
        </a:p>
      </dgm:t>
    </dgm:pt>
    <dgm:pt modelId="{FC1B7D86-F4E0-4A7A-918E-7E9CE8549FD1}" type="pres">
      <dgm:prSet presAssocID="{3129BDFE-2A0B-403B-90EC-0EEB0B95C9E7}" presName="middleNode" presStyleCnt="0"/>
      <dgm:spPr/>
    </dgm:pt>
    <dgm:pt modelId="{46096626-81B8-4D5B-BDD6-DAC5F6D54895}" type="pres">
      <dgm:prSet presAssocID="{3129BDFE-2A0B-403B-90EC-0EEB0B95C9E7}" presName="padding" presStyleLbl="node1" presStyleIdx="3" presStyleCnt="10"/>
      <dgm:spPr/>
    </dgm:pt>
    <dgm:pt modelId="{F68F68E4-3CA0-4FE5-90AA-F4655FBEEBCE}" type="pres">
      <dgm:prSet presAssocID="{3129BDFE-2A0B-403B-90EC-0EEB0B95C9E7}" presName="shape" presStyleLbl="node1" presStyleIdx="4" presStyleCnt="10" custLinFactNeighborX="-2608" custLinFactNeighborY="91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11D059-F8E9-4EFB-99AB-F9573B45005C}" type="pres">
      <dgm:prSet presAssocID="{C016CF86-C651-46A5-8F78-1E902833AC94}" presName="sibTrans" presStyleLbl="sibTrans2D1" presStyleIdx="4" presStyleCnt="9"/>
      <dgm:spPr/>
      <dgm:t>
        <a:bodyPr/>
        <a:lstStyle/>
        <a:p>
          <a:endParaRPr lang="zh-TW" altLang="en-US"/>
        </a:p>
      </dgm:t>
    </dgm:pt>
    <dgm:pt modelId="{7EC8D4D0-2BF1-451F-AC98-838F683BFFE2}" type="pres">
      <dgm:prSet presAssocID="{3BC16B2B-25EF-4BA8-9453-9CCF68A325A3}" presName="middleNode" presStyleCnt="0"/>
      <dgm:spPr/>
    </dgm:pt>
    <dgm:pt modelId="{79AD0B90-BFB8-4710-9806-FF5A8CC6A4E0}" type="pres">
      <dgm:prSet presAssocID="{3BC16B2B-25EF-4BA8-9453-9CCF68A325A3}" presName="padding" presStyleLbl="node1" presStyleIdx="4" presStyleCnt="10"/>
      <dgm:spPr/>
    </dgm:pt>
    <dgm:pt modelId="{A077E861-0CD0-4E26-832C-5A52466E52EE}" type="pres">
      <dgm:prSet presAssocID="{3BC16B2B-25EF-4BA8-9453-9CCF68A325A3}" presName="shape" presStyleLbl="node1" presStyleIdx="5" presStyleCnt="10" custLinFactNeighborX="15648" custLinFactNeighborY="-78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4D3172-8FFC-4F2F-A6BB-49207DE91B9B}" type="pres">
      <dgm:prSet presAssocID="{4F373B4A-4161-493A-BCB6-00B4ADABF0A0}" presName="sibTrans" presStyleLbl="sibTrans2D1" presStyleIdx="5" presStyleCnt="9"/>
      <dgm:spPr/>
      <dgm:t>
        <a:bodyPr/>
        <a:lstStyle/>
        <a:p>
          <a:endParaRPr lang="zh-TW" altLang="en-US"/>
        </a:p>
      </dgm:t>
    </dgm:pt>
    <dgm:pt modelId="{8941410E-83C2-4B23-9452-2AD6CBB2CCE8}" type="pres">
      <dgm:prSet presAssocID="{AC86864B-FA79-4D30-A0F2-16B143032DA1}" presName="middleNode" presStyleCnt="0"/>
      <dgm:spPr/>
    </dgm:pt>
    <dgm:pt modelId="{3FB4898C-4B5B-4C83-A34C-40C04D5AA2C5}" type="pres">
      <dgm:prSet presAssocID="{AC86864B-FA79-4D30-A0F2-16B143032DA1}" presName="padding" presStyleLbl="node1" presStyleIdx="5" presStyleCnt="10"/>
      <dgm:spPr/>
    </dgm:pt>
    <dgm:pt modelId="{2787749A-1F03-472E-84B3-C07F415A180E}" type="pres">
      <dgm:prSet presAssocID="{AC86864B-FA79-4D30-A0F2-16B143032DA1}" presName="shape" presStyleLbl="node1" presStyleIdx="6" presStyleCnt="10" custLinFactNeighborX="35656" custLinFactNeighborY="-326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2A2DEB-419E-4031-9889-CA9DC1BB5F4C}" type="pres">
      <dgm:prSet presAssocID="{B7ADBD65-4038-4EE6-B0E1-3B2716F289D9}" presName="sibTrans" presStyleLbl="sibTrans2D1" presStyleIdx="6" presStyleCnt="9"/>
      <dgm:spPr/>
      <dgm:t>
        <a:bodyPr/>
        <a:lstStyle/>
        <a:p>
          <a:endParaRPr lang="zh-TW" altLang="en-US"/>
        </a:p>
      </dgm:t>
    </dgm:pt>
    <dgm:pt modelId="{EABD084E-743E-4244-8707-3BCAEE0DFBA7}" type="pres">
      <dgm:prSet presAssocID="{C385BA4A-4251-43B2-850A-71C44D3D954C}" presName="middleNode" presStyleCnt="0"/>
      <dgm:spPr/>
    </dgm:pt>
    <dgm:pt modelId="{7EBD159F-51A0-4544-A318-14F883D420F3}" type="pres">
      <dgm:prSet presAssocID="{C385BA4A-4251-43B2-850A-71C44D3D954C}" presName="padding" presStyleLbl="node1" presStyleIdx="6" presStyleCnt="10"/>
      <dgm:spPr/>
    </dgm:pt>
    <dgm:pt modelId="{20936221-79AC-4F38-BE8B-709914A808A4}" type="pres">
      <dgm:prSet presAssocID="{C385BA4A-4251-43B2-850A-71C44D3D954C}" presName="shape" presStyleLbl="node1" presStyleIdx="7" presStyleCnt="10" custLinFactNeighborX="-83457" custLinFactNeighborY="-2738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6A864F-3A02-4653-AA01-49BB0C09592C}" type="pres">
      <dgm:prSet presAssocID="{9E8A085B-2216-43B3-A317-28BE64841D03}" presName="sibTrans" presStyleLbl="sibTrans2D1" presStyleIdx="7" presStyleCnt="9"/>
      <dgm:spPr/>
      <dgm:t>
        <a:bodyPr/>
        <a:lstStyle/>
        <a:p>
          <a:endParaRPr lang="zh-TW" altLang="en-US"/>
        </a:p>
      </dgm:t>
    </dgm:pt>
    <dgm:pt modelId="{FC920697-37E0-4B21-97D6-6DCAE43C53A1}" type="pres">
      <dgm:prSet presAssocID="{0DD7E5E5-6744-419B-9E65-1EA1C1B6242A}" presName="middleNode" presStyleCnt="0"/>
      <dgm:spPr/>
    </dgm:pt>
    <dgm:pt modelId="{30B11B46-407C-4118-B13E-9267986E9958}" type="pres">
      <dgm:prSet presAssocID="{0DD7E5E5-6744-419B-9E65-1EA1C1B6242A}" presName="padding" presStyleLbl="node1" presStyleIdx="7" presStyleCnt="10"/>
      <dgm:spPr/>
    </dgm:pt>
    <dgm:pt modelId="{C9874CCD-A8D5-4363-A80C-AB929A5103FE}" type="pres">
      <dgm:prSet presAssocID="{0DD7E5E5-6744-419B-9E65-1EA1C1B6242A}" presName="shape" presStyleLbl="node1" presStyleIdx="8" presStyleCnt="10" custLinFactNeighborX="-63897" custLinFactNeighborY="-352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0AB361-3AEE-495A-B090-962E63B18220}" type="pres">
      <dgm:prSet presAssocID="{BDF36EC0-7AAA-4DE8-9D2C-174FCBD286E9}" presName="sibTrans" presStyleLbl="sibTrans2D1" presStyleIdx="8" presStyleCnt="9"/>
      <dgm:spPr/>
      <dgm:t>
        <a:bodyPr/>
        <a:lstStyle/>
        <a:p>
          <a:endParaRPr lang="zh-TW" altLang="en-US"/>
        </a:p>
      </dgm:t>
    </dgm:pt>
    <dgm:pt modelId="{FF17A5CA-6782-4EB4-BE6F-CA0CB332A738}" type="pres">
      <dgm:prSet presAssocID="{29A98B84-343F-4AE0-ADB2-21905CF81844}" presName="lastNode" presStyleLbl="node1" presStyleIdx="9" presStyleCnt="10" custLinFactNeighborX="-18266" custLinFactNeighborY="-392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291F358-BDF0-4A8D-9A06-8EDC8DF778EE}" type="presOf" srcId="{AC86864B-FA79-4D30-A0F2-16B143032DA1}" destId="{2787749A-1F03-472E-84B3-C07F415A180E}" srcOrd="0" destOrd="0" presId="urn:microsoft.com/office/officeart/2005/8/layout/bProcess2"/>
    <dgm:cxn modelId="{8F4E5216-D763-447C-A61D-64A90D8B10B4}" type="presOf" srcId="{4F373B4A-4161-493A-BCB6-00B4ADABF0A0}" destId="{034D3172-8FFC-4F2F-A6BB-49207DE91B9B}" srcOrd="0" destOrd="0" presId="urn:microsoft.com/office/officeart/2005/8/layout/bProcess2"/>
    <dgm:cxn modelId="{C24BED60-4913-49E5-9785-9C865F9A2B3F}" type="presOf" srcId="{BDF36EC0-7AAA-4DE8-9D2C-174FCBD286E9}" destId="{DB0AB361-3AEE-495A-B090-962E63B18220}" srcOrd="0" destOrd="0" presId="urn:microsoft.com/office/officeart/2005/8/layout/bProcess2"/>
    <dgm:cxn modelId="{CA92F856-7734-471A-9C46-2FEDC46621A9}" srcId="{A0708481-B7CC-4537-8709-AD6376E9D119}" destId="{0DD7E5E5-6744-419B-9E65-1EA1C1B6242A}" srcOrd="8" destOrd="0" parTransId="{C3DF44F6-A136-4FBA-B4D2-17D2E930DD68}" sibTransId="{BDF36EC0-7AAA-4DE8-9D2C-174FCBD286E9}"/>
    <dgm:cxn modelId="{D5B33DB2-8023-49D4-A4CF-1AD13AAEE095}" srcId="{A0708481-B7CC-4537-8709-AD6376E9D119}" destId="{3129BDFE-2A0B-403B-90EC-0EEB0B95C9E7}" srcOrd="4" destOrd="0" parTransId="{820D2CAD-E054-4BE9-9E7B-68CEDA9F97B9}" sibTransId="{C016CF86-C651-46A5-8F78-1E902833AC94}"/>
    <dgm:cxn modelId="{A7D773CB-7131-42F9-9D84-EC2A18E4ED6A}" type="presOf" srcId="{0DD7E5E5-6744-419B-9E65-1EA1C1B6242A}" destId="{C9874CCD-A8D5-4363-A80C-AB929A5103FE}" srcOrd="0" destOrd="0" presId="urn:microsoft.com/office/officeart/2005/8/layout/bProcess2"/>
    <dgm:cxn modelId="{7CF4250B-E183-4242-8850-8F7DDEB06553}" type="presOf" srcId="{C016CF86-C651-46A5-8F78-1E902833AC94}" destId="{2511D059-F8E9-4EFB-99AB-F9573B45005C}" srcOrd="0" destOrd="0" presId="urn:microsoft.com/office/officeart/2005/8/layout/bProcess2"/>
    <dgm:cxn modelId="{E63A6419-0424-4C74-99F1-18DB0B3BF1BC}" type="presOf" srcId="{FC98DD6B-265E-42EA-BA47-D7FD76119FF4}" destId="{2BA14C46-99BC-4742-A815-5786960BB044}" srcOrd="0" destOrd="0" presId="urn:microsoft.com/office/officeart/2005/8/layout/bProcess2"/>
    <dgm:cxn modelId="{F141551B-7E73-4990-BDFB-E313CF2335A3}" type="presOf" srcId="{3129BDFE-2A0B-403B-90EC-0EEB0B95C9E7}" destId="{F68F68E4-3CA0-4FE5-90AA-F4655FBEEBCE}" srcOrd="0" destOrd="0" presId="urn:microsoft.com/office/officeart/2005/8/layout/bProcess2"/>
    <dgm:cxn modelId="{B80624AC-BC3A-4D73-BE59-ED846DB25DCB}" type="presOf" srcId="{A0708481-B7CC-4537-8709-AD6376E9D119}" destId="{2ED10532-AD1B-4D18-A084-E9A377B3BCA2}" srcOrd="0" destOrd="0" presId="urn:microsoft.com/office/officeart/2005/8/layout/bProcess2"/>
    <dgm:cxn modelId="{84E50FD0-0A0A-40CA-8C5B-9A1833322729}" type="presOf" srcId="{B7ADBD65-4038-4EE6-B0E1-3B2716F289D9}" destId="{E92A2DEB-419E-4031-9889-CA9DC1BB5F4C}" srcOrd="0" destOrd="0" presId="urn:microsoft.com/office/officeart/2005/8/layout/bProcess2"/>
    <dgm:cxn modelId="{C1E85B40-7406-4B09-99FF-F273BF4108E0}" type="presOf" srcId="{A7AA42A5-1D0E-47AA-92CB-A6ECF33C45B9}" destId="{02E38388-F801-4CD7-ACAF-E20F6E45B19A}" srcOrd="0" destOrd="0" presId="urn:microsoft.com/office/officeart/2005/8/layout/bProcess2"/>
    <dgm:cxn modelId="{A421288B-A830-4310-BB31-FCC31B96E64A}" type="presOf" srcId="{5860AE9F-97C5-465C-8E00-37774DEECE80}" destId="{2FA0EBD3-0C5B-4163-B9D4-84A442E40342}" srcOrd="0" destOrd="0" presId="urn:microsoft.com/office/officeart/2005/8/layout/bProcess2"/>
    <dgm:cxn modelId="{B51A172D-ECA2-468B-A45D-8692ED2A7F3D}" srcId="{A0708481-B7CC-4537-8709-AD6376E9D119}" destId="{AC86864B-FA79-4D30-A0F2-16B143032DA1}" srcOrd="6" destOrd="0" parTransId="{A529B6C3-5CB3-4259-A702-E895C0EBB397}" sibTransId="{B7ADBD65-4038-4EE6-B0E1-3B2716F289D9}"/>
    <dgm:cxn modelId="{B2738C33-812F-4B7F-BBDB-D20904473809}" type="presOf" srcId="{3BC16B2B-25EF-4BA8-9453-9CCF68A325A3}" destId="{A077E861-0CD0-4E26-832C-5A52466E52EE}" srcOrd="0" destOrd="0" presId="urn:microsoft.com/office/officeart/2005/8/layout/bProcess2"/>
    <dgm:cxn modelId="{56897AB6-35DC-4DA7-8F49-8E0D88472DFF}" type="presOf" srcId="{951A1CDA-CE2F-41AA-BC7C-7BE7685E4467}" destId="{BF146FB4-DA13-4A6B-A6CE-8F40A9E55A90}" srcOrd="0" destOrd="0" presId="urn:microsoft.com/office/officeart/2005/8/layout/bProcess2"/>
    <dgm:cxn modelId="{C6DC758A-A411-4964-9F3D-40A040E5B708}" type="presOf" srcId="{C385BA4A-4251-43B2-850A-71C44D3D954C}" destId="{20936221-79AC-4F38-BE8B-709914A808A4}" srcOrd="0" destOrd="0" presId="urn:microsoft.com/office/officeart/2005/8/layout/bProcess2"/>
    <dgm:cxn modelId="{77416B06-13C0-4CC3-AC47-CAADC0FA3D47}" srcId="{A0708481-B7CC-4537-8709-AD6376E9D119}" destId="{3C2BF690-E787-4721-ACAC-26B9C40458DD}" srcOrd="1" destOrd="0" parTransId="{D4207FDB-22A2-417D-BF3F-80F73EF0298B}" sibTransId="{FC98DD6B-265E-42EA-BA47-D7FD76119FF4}"/>
    <dgm:cxn modelId="{B956160C-707E-4E54-B022-0A8866BC3869}" type="presOf" srcId="{29A98B84-343F-4AE0-ADB2-21905CF81844}" destId="{FF17A5CA-6782-4EB4-BE6F-CA0CB332A738}" srcOrd="0" destOrd="0" presId="urn:microsoft.com/office/officeart/2005/8/layout/bProcess2"/>
    <dgm:cxn modelId="{51288A4C-EB30-4DA9-BC8F-1D3ED39F26C9}" srcId="{A0708481-B7CC-4537-8709-AD6376E9D119}" destId="{1ECC5759-B749-42A6-980E-20A7072F6BE7}" srcOrd="2" destOrd="0" parTransId="{E4B6637F-0C38-4FEA-BE3E-74C78E965EEE}" sibTransId="{DA238B25-B61E-4380-ABE8-31AF854B0B6D}"/>
    <dgm:cxn modelId="{17E41364-BD8F-4C88-9622-A4D971E6C0BE}" type="presOf" srcId="{DA238B25-B61E-4380-ABE8-31AF854B0B6D}" destId="{EE3B70F5-EEF1-4E75-B1A5-9145FE9D3285}" srcOrd="0" destOrd="0" presId="urn:microsoft.com/office/officeart/2005/8/layout/bProcess2"/>
    <dgm:cxn modelId="{DDCA090A-6A22-4CBE-9CDE-BE7F18F1D692}" type="presOf" srcId="{9E8A085B-2216-43B3-A317-28BE64841D03}" destId="{316A864F-3A02-4653-AA01-49BB0C09592C}" srcOrd="0" destOrd="0" presId="urn:microsoft.com/office/officeart/2005/8/layout/bProcess2"/>
    <dgm:cxn modelId="{AB79A12A-F36B-4AE8-B981-B89B7D56DE8B}" type="presOf" srcId="{1ECC5759-B749-42A6-980E-20A7072F6BE7}" destId="{607CA094-33FC-4CAF-B639-F315F9F5781B}" srcOrd="0" destOrd="0" presId="urn:microsoft.com/office/officeart/2005/8/layout/bProcess2"/>
    <dgm:cxn modelId="{3724A0CB-8BF3-492B-B17D-BA391F2246AD}" srcId="{A0708481-B7CC-4537-8709-AD6376E9D119}" destId="{951A1CDA-CE2F-41AA-BC7C-7BE7685E4467}" srcOrd="0" destOrd="0" parTransId="{DDF117A4-6269-4AC7-9A50-5E5F75005CF3}" sibTransId="{A7AA42A5-1D0E-47AA-92CB-A6ECF33C45B9}"/>
    <dgm:cxn modelId="{A4888B4E-36B9-4368-BA9D-C2B24BFF2AD5}" type="presOf" srcId="{3C2BF690-E787-4721-ACAC-26B9C40458DD}" destId="{0DDB54D7-CEFF-45F8-B794-308DA8357DDC}" srcOrd="0" destOrd="0" presId="urn:microsoft.com/office/officeart/2005/8/layout/bProcess2"/>
    <dgm:cxn modelId="{C7321103-A979-441F-BD92-4CD933DCD57F}" srcId="{A0708481-B7CC-4537-8709-AD6376E9D119}" destId="{C385BA4A-4251-43B2-850A-71C44D3D954C}" srcOrd="7" destOrd="0" parTransId="{146E0CF6-B9B2-4C2D-9454-B7FFE75E2EFD}" sibTransId="{9E8A085B-2216-43B3-A317-28BE64841D03}"/>
    <dgm:cxn modelId="{5D0AE6A0-7652-4556-B848-94CFC967D3AB}" srcId="{A0708481-B7CC-4537-8709-AD6376E9D119}" destId="{3BC16B2B-25EF-4BA8-9453-9CCF68A325A3}" srcOrd="5" destOrd="0" parTransId="{29A9350D-3FC9-4340-A9EE-B0404626A7DA}" sibTransId="{4F373B4A-4161-493A-BCB6-00B4ADABF0A0}"/>
    <dgm:cxn modelId="{FE35CD17-AA4A-465D-9609-B40B02862907}" srcId="{A0708481-B7CC-4537-8709-AD6376E9D119}" destId="{5860AE9F-97C5-465C-8E00-37774DEECE80}" srcOrd="3" destOrd="0" parTransId="{45088754-F532-40DD-8D5F-0637E6A5CE57}" sibTransId="{4775C977-4BF0-4C07-8162-456DB62163BD}"/>
    <dgm:cxn modelId="{570035FA-3E6B-4AB6-8EBC-6443CB6EC330}" srcId="{A0708481-B7CC-4537-8709-AD6376E9D119}" destId="{29A98B84-343F-4AE0-ADB2-21905CF81844}" srcOrd="9" destOrd="0" parTransId="{8AC28F7F-A12B-4C53-A307-71229493F7FD}" sibTransId="{C720BAA9-697A-4A03-87A4-69557778EEB2}"/>
    <dgm:cxn modelId="{9B1842AD-819C-4EAE-B485-12E91C0D3172}" type="presOf" srcId="{4775C977-4BF0-4C07-8162-456DB62163BD}" destId="{F2FA7F64-200F-45E0-A824-CB263737FB5F}" srcOrd="0" destOrd="0" presId="urn:microsoft.com/office/officeart/2005/8/layout/bProcess2"/>
    <dgm:cxn modelId="{F73312C1-4EB6-4BF5-83F2-9DD59C3869C8}" type="presParOf" srcId="{2ED10532-AD1B-4D18-A084-E9A377B3BCA2}" destId="{BF146FB4-DA13-4A6B-A6CE-8F40A9E55A90}" srcOrd="0" destOrd="0" presId="urn:microsoft.com/office/officeart/2005/8/layout/bProcess2"/>
    <dgm:cxn modelId="{C26000D5-2B00-477F-BAD4-913CBD79CC32}" type="presParOf" srcId="{2ED10532-AD1B-4D18-A084-E9A377B3BCA2}" destId="{02E38388-F801-4CD7-ACAF-E20F6E45B19A}" srcOrd="1" destOrd="0" presId="urn:microsoft.com/office/officeart/2005/8/layout/bProcess2"/>
    <dgm:cxn modelId="{E97592C7-B394-497C-8A6A-12D629B4A615}" type="presParOf" srcId="{2ED10532-AD1B-4D18-A084-E9A377B3BCA2}" destId="{AF258399-F543-410B-9AA0-21D69885DEDA}" srcOrd="2" destOrd="0" presId="urn:microsoft.com/office/officeart/2005/8/layout/bProcess2"/>
    <dgm:cxn modelId="{3073D7E8-61D5-4A57-807A-A5C0A7424C21}" type="presParOf" srcId="{AF258399-F543-410B-9AA0-21D69885DEDA}" destId="{8DFD8490-328B-4A99-95F5-3D84D94B4A46}" srcOrd="0" destOrd="0" presId="urn:microsoft.com/office/officeart/2005/8/layout/bProcess2"/>
    <dgm:cxn modelId="{E34C0846-07F5-45B2-92FC-F5B81E6FCE6F}" type="presParOf" srcId="{AF258399-F543-410B-9AA0-21D69885DEDA}" destId="{0DDB54D7-CEFF-45F8-B794-308DA8357DDC}" srcOrd="1" destOrd="0" presId="urn:microsoft.com/office/officeart/2005/8/layout/bProcess2"/>
    <dgm:cxn modelId="{7A089616-3FF2-4A30-A832-76F9ED8E5CA9}" type="presParOf" srcId="{2ED10532-AD1B-4D18-A084-E9A377B3BCA2}" destId="{2BA14C46-99BC-4742-A815-5786960BB044}" srcOrd="3" destOrd="0" presId="urn:microsoft.com/office/officeart/2005/8/layout/bProcess2"/>
    <dgm:cxn modelId="{B0448218-615B-43F8-81BE-316F2579A415}" type="presParOf" srcId="{2ED10532-AD1B-4D18-A084-E9A377B3BCA2}" destId="{350FDB76-40B5-423E-9A9B-57B12E89731C}" srcOrd="4" destOrd="0" presId="urn:microsoft.com/office/officeart/2005/8/layout/bProcess2"/>
    <dgm:cxn modelId="{7BA0E5AF-4878-42F5-BEB9-073B1F44389D}" type="presParOf" srcId="{350FDB76-40B5-423E-9A9B-57B12E89731C}" destId="{9AB5CD98-7AFE-499B-97E0-8D37FDC47D5A}" srcOrd="0" destOrd="0" presId="urn:microsoft.com/office/officeart/2005/8/layout/bProcess2"/>
    <dgm:cxn modelId="{A12A1EB9-CD38-4FA1-BE2E-D5B4D914E321}" type="presParOf" srcId="{350FDB76-40B5-423E-9A9B-57B12E89731C}" destId="{607CA094-33FC-4CAF-B639-F315F9F5781B}" srcOrd="1" destOrd="0" presId="urn:microsoft.com/office/officeart/2005/8/layout/bProcess2"/>
    <dgm:cxn modelId="{BF37E44C-3689-4F2A-A195-F9BBDB41165C}" type="presParOf" srcId="{2ED10532-AD1B-4D18-A084-E9A377B3BCA2}" destId="{EE3B70F5-EEF1-4E75-B1A5-9145FE9D3285}" srcOrd="5" destOrd="0" presId="urn:microsoft.com/office/officeart/2005/8/layout/bProcess2"/>
    <dgm:cxn modelId="{1800D269-8ABB-47A2-9047-8EA1C17C0BFF}" type="presParOf" srcId="{2ED10532-AD1B-4D18-A084-E9A377B3BCA2}" destId="{DAFE85B7-AB97-4551-A726-331D7822B66B}" srcOrd="6" destOrd="0" presId="urn:microsoft.com/office/officeart/2005/8/layout/bProcess2"/>
    <dgm:cxn modelId="{0F2AC408-094D-45FB-8BA6-F40E25E6AAB5}" type="presParOf" srcId="{DAFE85B7-AB97-4551-A726-331D7822B66B}" destId="{B46C6408-19AB-41F2-B677-2DD80A16B3CF}" srcOrd="0" destOrd="0" presId="urn:microsoft.com/office/officeart/2005/8/layout/bProcess2"/>
    <dgm:cxn modelId="{AFD699F2-B240-4798-850D-6AC30B6D5390}" type="presParOf" srcId="{DAFE85B7-AB97-4551-A726-331D7822B66B}" destId="{2FA0EBD3-0C5B-4163-B9D4-84A442E40342}" srcOrd="1" destOrd="0" presId="urn:microsoft.com/office/officeart/2005/8/layout/bProcess2"/>
    <dgm:cxn modelId="{A02B4805-8850-4746-8FC4-BBF06BD7C9FE}" type="presParOf" srcId="{2ED10532-AD1B-4D18-A084-E9A377B3BCA2}" destId="{F2FA7F64-200F-45E0-A824-CB263737FB5F}" srcOrd="7" destOrd="0" presId="urn:microsoft.com/office/officeart/2005/8/layout/bProcess2"/>
    <dgm:cxn modelId="{395DEE51-C899-48BA-876C-CF84082FB8B5}" type="presParOf" srcId="{2ED10532-AD1B-4D18-A084-E9A377B3BCA2}" destId="{FC1B7D86-F4E0-4A7A-918E-7E9CE8549FD1}" srcOrd="8" destOrd="0" presId="urn:microsoft.com/office/officeart/2005/8/layout/bProcess2"/>
    <dgm:cxn modelId="{92F93134-54CE-4533-A4A0-3E3E4EC80DC6}" type="presParOf" srcId="{FC1B7D86-F4E0-4A7A-918E-7E9CE8549FD1}" destId="{46096626-81B8-4D5B-BDD6-DAC5F6D54895}" srcOrd="0" destOrd="0" presId="urn:microsoft.com/office/officeart/2005/8/layout/bProcess2"/>
    <dgm:cxn modelId="{14C9D41B-2551-4B95-A7DD-05BB10537741}" type="presParOf" srcId="{FC1B7D86-F4E0-4A7A-918E-7E9CE8549FD1}" destId="{F68F68E4-3CA0-4FE5-90AA-F4655FBEEBCE}" srcOrd="1" destOrd="0" presId="urn:microsoft.com/office/officeart/2005/8/layout/bProcess2"/>
    <dgm:cxn modelId="{A7B3869D-0D62-4733-B5A2-485773A34E9C}" type="presParOf" srcId="{2ED10532-AD1B-4D18-A084-E9A377B3BCA2}" destId="{2511D059-F8E9-4EFB-99AB-F9573B45005C}" srcOrd="9" destOrd="0" presId="urn:microsoft.com/office/officeart/2005/8/layout/bProcess2"/>
    <dgm:cxn modelId="{0E93FC80-5B17-4761-B562-FDBC157692D7}" type="presParOf" srcId="{2ED10532-AD1B-4D18-A084-E9A377B3BCA2}" destId="{7EC8D4D0-2BF1-451F-AC98-838F683BFFE2}" srcOrd="10" destOrd="0" presId="urn:microsoft.com/office/officeart/2005/8/layout/bProcess2"/>
    <dgm:cxn modelId="{DE87996A-59CF-4845-BE7A-1E34DEF90F4E}" type="presParOf" srcId="{7EC8D4D0-2BF1-451F-AC98-838F683BFFE2}" destId="{79AD0B90-BFB8-4710-9806-FF5A8CC6A4E0}" srcOrd="0" destOrd="0" presId="urn:microsoft.com/office/officeart/2005/8/layout/bProcess2"/>
    <dgm:cxn modelId="{79D0A508-4C8F-4E59-9445-065C118CF7B4}" type="presParOf" srcId="{7EC8D4D0-2BF1-451F-AC98-838F683BFFE2}" destId="{A077E861-0CD0-4E26-832C-5A52466E52EE}" srcOrd="1" destOrd="0" presId="urn:microsoft.com/office/officeart/2005/8/layout/bProcess2"/>
    <dgm:cxn modelId="{0B6BC0E5-7169-4F43-B1B2-FD58274C912B}" type="presParOf" srcId="{2ED10532-AD1B-4D18-A084-E9A377B3BCA2}" destId="{034D3172-8FFC-4F2F-A6BB-49207DE91B9B}" srcOrd="11" destOrd="0" presId="urn:microsoft.com/office/officeart/2005/8/layout/bProcess2"/>
    <dgm:cxn modelId="{50E4CF9B-FA1B-485E-BF1A-E90AF379A7AB}" type="presParOf" srcId="{2ED10532-AD1B-4D18-A084-E9A377B3BCA2}" destId="{8941410E-83C2-4B23-9452-2AD6CBB2CCE8}" srcOrd="12" destOrd="0" presId="urn:microsoft.com/office/officeart/2005/8/layout/bProcess2"/>
    <dgm:cxn modelId="{9118BC28-0B90-45EC-8D88-DFA872045347}" type="presParOf" srcId="{8941410E-83C2-4B23-9452-2AD6CBB2CCE8}" destId="{3FB4898C-4B5B-4C83-A34C-40C04D5AA2C5}" srcOrd="0" destOrd="0" presId="urn:microsoft.com/office/officeart/2005/8/layout/bProcess2"/>
    <dgm:cxn modelId="{4D9B84CA-3485-4EA8-A1A0-7B4EE17781C9}" type="presParOf" srcId="{8941410E-83C2-4B23-9452-2AD6CBB2CCE8}" destId="{2787749A-1F03-472E-84B3-C07F415A180E}" srcOrd="1" destOrd="0" presId="urn:microsoft.com/office/officeart/2005/8/layout/bProcess2"/>
    <dgm:cxn modelId="{6C95DE70-62C2-4C73-AAFD-0A177AA1E1A1}" type="presParOf" srcId="{2ED10532-AD1B-4D18-A084-E9A377B3BCA2}" destId="{E92A2DEB-419E-4031-9889-CA9DC1BB5F4C}" srcOrd="13" destOrd="0" presId="urn:microsoft.com/office/officeart/2005/8/layout/bProcess2"/>
    <dgm:cxn modelId="{1B9422C5-31F5-486F-B9C5-2A04D1F87A44}" type="presParOf" srcId="{2ED10532-AD1B-4D18-A084-E9A377B3BCA2}" destId="{EABD084E-743E-4244-8707-3BCAEE0DFBA7}" srcOrd="14" destOrd="0" presId="urn:microsoft.com/office/officeart/2005/8/layout/bProcess2"/>
    <dgm:cxn modelId="{5ADD0B23-2A8B-407F-8415-6BE47E40A249}" type="presParOf" srcId="{EABD084E-743E-4244-8707-3BCAEE0DFBA7}" destId="{7EBD159F-51A0-4544-A318-14F883D420F3}" srcOrd="0" destOrd="0" presId="urn:microsoft.com/office/officeart/2005/8/layout/bProcess2"/>
    <dgm:cxn modelId="{1DEB2386-6B24-43CE-B63F-25913962F749}" type="presParOf" srcId="{EABD084E-743E-4244-8707-3BCAEE0DFBA7}" destId="{20936221-79AC-4F38-BE8B-709914A808A4}" srcOrd="1" destOrd="0" presId="urn:microsoft.com/office/officeart/2005/8/layout/bProcess2"/>
    <dgm:cxn modelId="{0EB175CF-E08D-4AB8-9842-4419E9D469B6}" type="presParOf" srcId="{2ED10532-AD1B-4D18-A084-E9A377B3BCA2}" destId="{316A864F-3A02-4653-AA01-49BB0C09592C}" srcOrd="15" destOrd="0" presId="urn:microsoft.com/office/officeart/2005/8/layout/bProcess2"/>
    <dgm:cxn modelId="{C00613A1-8873-41ED-9812-48E4DD2CC54F}" type="presParOf" srcId="{2ED10532-AD1B-4D18-A084-E9A377B3BCA2}" destId="{FC920697-37E0-4B21-97D6-6DCAE43C53A1}" srcOrd="16" destOrd="0" presId="urn:microsoft.com/office/officeart/2005/8/layout/bProcess2"/>
    <dgm:cxn modelId="{AC9D8CC0-87A2-4FD9-AA7B-E859F981E52B}" type="presParOf" srcId="{FC920697-37E0-4B21-97D6-6DCAE43C53A1}" destId="{30B11B46-407C-4118-B13E-9267986E9958}" srcOrd="0" destOrd="0" presId="urn:microsoft.com/office/officeart/2005/8/layout/bProcess2"/>
    <dgm:cxn modelId="{FB05391B-0B19-48FA-9CC3-50480A442749}" type="presParOf" srcId="{FC920697-37E0-4B21-97D6-6DCAE43C53A1}" destId="{C9874CCD-A8D5-4363-A80C-AB929A5103FE}" srcOrd="1" destOrd="0" presId="urn:microsoft.com/office/officeart/2005/8/layout/bProcess2"/>
    <dgm:cxn modelId="{F3585C63-F366-4E78-9F71-C3AFF4E777E5}" type="presParOf" srcId="{2ED10532-AD1B-4D18-A084-E9A377B3BCA2}" destId="{DB0AB361-3AEE-495A-B090-962E63B18220}" srcOrd="17" destOrd="0" presId="urn:microsoft.com/office/officeart/2005/8/layout/bProcess2"/>
    <dgm:cxn modelId="{0B9056B4-7BA9-41FB-BDF0-30B077FE388A}" type="presParOf" srcId="{2ED10532-AD1B-4D18-A084-E9A377B3BCA2}" destId="{FF17A5CA-6782-4EB4-BE6F-CA0CB332A738}" srcOrd="18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46FB4-DA13-4A6B-A6CE-8F40A9E55A90}">
      <dsp:nvSpPr>
        <dsp:cNvPr id="0" name=""/>
        <dsp:cNvSpPr/>
      </dsp:nvSpPr>
      <dsp:spPr>
        <a:xfrm>
          <a:off x="406215" y="293400"/>
          <a:ext cx="1501861" cy="150186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>
              <a:solidFill>
                <a:schemeClr val="accent6">
                  <a:lumMod val="75000"/>
                </a:schemeClr>
              </a:solidFill>
            </a:rPr>
            <a:t>7:50</a:t>
          </a:r>
          <a:r>
            <a:rPr lang="zh-TW" altLang="en-US" sz="3300" kern="1200" dirty="0" smtClean="0">
              <a:solidFill>
                <a:schemeClr val="accent6">
                  <a:lumMod val="50000"/>
                </a:schemeClr>
              </a:solidFill>
            </a:rPr>
            <a:t>到校</a:t>
          </a:r>
          <a:endParaRPr lang="zh-TW" altLang="en-US" sz="33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26157" y="513342"/>
        <a:ext cx="1061977" cy="1061977"/>
      </dsp:txXfrm>
    </dsp:sp>
    <dsp:sp modelId="{02E38388-F801-4CD7-ACAF-E20F6E45B19A}">
      <dsp:nvSpPr>
        <dsp:cNvPr id="0" name=""/>
        <dsp:cNvSpPr/>
      </dsp:nvSpPr>
      <dsp:spPr>
        <a:xfrm rot="11338659">
          <a:off x="670319" y="2232992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DB54D7-CEFF-45F8-B794-308DA8357DDC}">
      <dsp:nvSpPr>
        <dsp:cNvPr id="0" name=""/>
        <dsp:cNvSpPr/>
      </dsp:nvSpPr>
      <dsp:spPr>
        <a:xfrm>
          <a:off x="251343" y="3106571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1155077"/>
                <a:satOff val="-5330"/>
                <a:lumOff val="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155077"/>
                <a:satOff val="-5330"/>
                <a:lumOff val="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155077"/>
                <a:satOff val="-5330"/>
                <a:lumOff val="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2">
                  <a:lumMod val="50000"/>
                </a:schemeClr>
              </a:solidFill>
            </a:rPr>
            <a:t>8:20</a:t>
          </a:r>
          <a:r>
            <a:rPr lang="zh-TW" altLang="en-US" sz="2200" kern="1200" dirty="0" smtClean="0">
              <a:solidFill>
                <a:schemeClr val="tx2">
                  <a:lumMod val="50000"/>
                </a:schemeClr>
              </a:solidFill>
            </a:rPr>
            <a:t>出發</a:t>
          </a:r>
          <a:endParaRPr lang="zh-TW" altLang="en-US" sz="22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98045" y="3253273"/>
        <a:ext cx="708337" cy="708337"/>
      </dsp:txXfrm>
    </dsp:sp>
    <dsp:sp modelId="{2BA14C46-99BC-4742-A815-5786960BB044}">
      <dsp:nvSpPr>
        <dsp:cNvPr id="0" name=""/>
        <dsp:cNvSpPr/>
      </dsp:nvSpPr>
      <dsp:spPr>
        <a:xfrm rot="5386533">
          <a:off x="2170866" y="3371647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1299462"/>
                <a:satOff val="-5996"/>
                <a:lumOff val="2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99462"/>
                <a:satOff val="-5996"/>
                <a:lumOff val="2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99462"/>
                <a:satOff val="-5996"/>
                <a:lumOff val="2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7CA094-33FC-4CAF-B639-F315F9F5781B}">
      <dsp:nvSpPr>
        <dsp:cNvPr id="0" name=""/>
        <dsp:cNvSpPr/>
      </dsp:nvSpPr>
      <dsp:spPr>
        <a:xfrm>
          <a:off x="3588351" y="3093498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2310154"/>
                <a:satOff val="-10660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310154"/>
                <a:satOff val="-10660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310154"/>
                <a:satOff val="-10660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 dirty="0"/>
        </a:p>
      </dsp:txBody>
      <dsp:txXfrm>
        <a:off x="3735053" y="3240200"/>
        <a:ext cx="708337" cy="708337"/>
      </dsp:txXfrm>
    </dsp:sp>
    <dsp:sp modelId="{EE3B70F5-EEF1-4E75-B1A5-9145FE9D3285}">
      <dsp:nvSpPr>
        <dsp:cNvPr id="0" name=""/>
        <dsp:cNvSpPr/>
      </dsp:nvSpPr>
      <dsp:spPr>
        <a:xfrm rot="20158567">
          <a:off x="3279007" y="2137082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A0EBD3-0C5B-4163-B9D4-84A442E40342}">
      <dsp:nvSpPr>
        <dsp:cNvPr id="0" name=""/>
        <dsp:cNvSpPr/>
      </dsp:nvSpPr>
      <dsp:spPr>
        <a:xfrm>
          <a:off x="2504136" y="661041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2650838" y="807743"/>
        <a:ext cx="708337" cy="708337"/>
      </dsp:txXfrm>
    </dsp:sp>
    <dsp:sp modelId="{F2FA7F64-200F-45E0-A824-CB263737FB5F}">
      <dsp:nvSpPr>
        <dsp:cNvPr id="0" name=""/>
        <dsp:cNvSpPr/>
      </dsp:nvSpPr>
      <dsp:spPr>
        <a:xfrm rot="5541093">
          <a:off x="3868478" y="978956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3898385"/>
                <a:satOff val="-17988"/>
                <a:lumOff val="66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898385"/>
                <a:satOff val="-17988"/>
                <a:lumOff val="66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898385"/>
                <a:satOff val="-17988"/>
                <a:lumOff val="66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8F68E4-3CA0-4FE5-90AA-F4655FBEEBCE}">
      <dsp:nvSpPr>
        <dsp:cNvPr id="0" name=""/>
        <dsp:cNvSpPr/>
      </dsp:nvSpPr>
      <dsp:spPr>
        <a:xfrm>
          <a:off x="4730803" y="752480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4620308"/>
                <a:satOff val="-21319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620308"/>
                <a:satOff val="-21319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620308"/>
                <a:satOff val="-21319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 dirty="0"/>
        </a:p>
      </dsp:txBody>
      <dsp:txXfrm>
        <a:off x="4877505" y="899182"/>
        <a:ext cx="708337" cy="708337"/>
      </dsp:txXfrm>
    </dsp:sp>
    <dsp:sp modelId="{2511D059-F8E9-4EFB-99AB-F9573B45005C}">
      <dsp:nvSpPr>
        <dsp:cNvPr id="0" name=""/>
        <dsp:cNvSpPr/>
      </dsp:nvSpPr>
      <dsp:spPr>
        <a:xfrm rot="10462664">
          <a:off x="5061558" y="1965903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77E861-0CD0-4E26-832C-5A52466E52EE}">
      <dsp:nvSpPr>
        <dsp:cNvPr id="0" name=""/>
        <dsp:cNvSpPr/>
      </dsp:nvSpPr>
      <dsp:spPr>
        <a:xfrm>
          <a:off x="4913681" y="2610178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5775385"/>
                <a:satOff val="-26649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775385"/>
                <a:satOff val="-26649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775385"/>
                <a:satOff val="-26649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5060383" y="2756880"/>
        <a:ext cx="708337" cy="708337"/>
      </dsp:txXfrm>
    </dsp:sp>
    <dsp:sp modelId="{034D3172-8FFC-4F2F-A6BB-49207DE91B9B}">
      <dsp:nvSpPr>
        <dsp:cNvPr id="0" name=""/>
        <dsp:cNvSpPr/>
      </dsp:nvSpPr>
      <dsp:spPr>
        <a:xfrm rot="5053370">
          <a:off x="6391245" y="2756434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6497308"/>
                <a:satOff val="-29980"/>
                <a:lumOff val="11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497308"/>
                <a:satOff val="-29980"/>
                <a:lumOff val="11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497308"/>
                <a:satOff val="-29980"/>
                <a:lumOff val="11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87749A-1F03-472E-84B3-C07F415A180E}">
      <dsp:nvSpPr>
        <dsp:cNvPr id="0" name=""/>
        <dsp:cNvSpPr/>
      </dsp:nvSpPr>
      <dsp:spPr>
        <a:xfrm>
          <a:off x="7366902" y="2361976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 dirty="0"/>
        </a:p>
      </dsp:txBody>
      <dsp:txXfrm>
        <a:off x="7513604" y="2508678"/>
        <a:ext cx="708337" cy="708337"/>
      </dsp:txXfrm>
    </dsp:sp>
    <dsp:sp modelId="{E92A2DEB-419E-4031-9889-CA9DC1BB5F4C}">
      <dsp:nvSpPr>
        <dsp:cNvPr id="0" name=""/>
        <dsp:cNvSpPr/>
      </dsp:nvSpPr>
      <dsp:spPr>
        <a:xfrm rot="19731887">
          <a:off x="7001637" y="1634908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936221-79AC-4F38-BE8B-709914A808A4}">
      <dsp:nvSpPr>
        <dsp:cNvPr id="0" name=""/>
        <dsp:cNvSpPr/>
      </dsp:nvSpPr>
      <dsp:spPr>
        <a:xfrm>
          <a:off x="6173698" y="386724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8085538"/>
                <a:satOff val="-37308"/>
                <a:lumOff val="13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085538"/>
                <a:satOff val="-37308"/>
                <a:lumOff val="13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085538"/>
                <a:satOff val="-37308"/>
                <a:lumOff val="13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6320400" y="533426"/>
        <a:ext cx="708337" cy="708337"/>
      </dsp:txXfrm>
    </dsp:sp>
    <dsp:sp modelId="{316A864F-3A02-4653-AA01-49BB0C09592C}">
      <dsp:nvSpPr>
        <dsp:cNvPr id="0" name=""/>
        <dsp:cNvSpPr/>
      </dsp:nvSpPr>
      <dsp:spPr>
        <a:xfrm rot="5290006">
          <a:off x="7649077" y="618784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9096231"/>
                <a:satOff val="-41972"/>
                <a:lumOff val="15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096231"/>
                <a:satOff val="-41972"/>
                <a:lumOff val="15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096231"/>
                <a:satOff val="-41972"/>
                <a:lumOff val="15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874CCD-A8D5-4363-A80C-AB929A5103FE}">
      <dsp:nvSpPr>
        <dsp:cNvPr id="0" name=""/>
        <dsp:cNvSpPr/>
      </dsp:nvSpPr>
      <dsp:spPr>
        <a:xfrm>
          <a:off x="8622431" y="308348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9240615"/>
                <a:satOff val="-42638"/>
                <a:lumOff val="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240615"/>
                <a:satOff val="-42638"/>
                <a:lumOff val="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240615"/>
                <a:satOff val="-42638"/>
                <a:lumOff val="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 dirty="0"/>
        </a:p>
      </dsp:txBody>
      <dsp:txXfrm>
        <a:off x="8769133" y="455050"/>
        <a:ext cx="708337" cy="708337"/>
      </dsp:txXfrm>
    </dsp:sp>
    <dsp:sp modelId="{DB0AB361-3AEE-495A-B090-962E63B18220}">
      <dsp:nvSpPr>
        <dsp:cNvPr id="0" name=""/>
        <dsp:cNvSpPr/>
      </dsp:nvSpPr>
      <dsp:spPr>
        <a:xfrm rot="10262750">
          <a:off x="9025912" y="1629964"/>
          <a:ext cx="525651" cy="458416"/>
        </a:xfrm>
        <a:prstGeom prst="triangl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17A5CA-6782-4EB4-BE6F-CA0CB332A738}">
      <dsp:nvSpPr>
        <dsp:cNvPr id="0" name=""/>
        <dsp:cNvSpPr/>
      </dsp:nvSpPr>
      <dsp:spPr>
        <a:xfrm>
          <a:off x="8738124" y="2379576"/>
          <a:ext cx="1501861" cy="1501861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300" kern="1200" dirty="0"/>
        </a:p>
      </dsp:txBody>
      <dsp:txXfrm>
        <a:off x="8958066" y="2599518"/>
        <a:ext cx="1061977" cy="106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9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66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10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80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56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06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7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96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24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268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03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2F82-9B2F-43B4-8ED1-37EA00754F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BEE10-A335-4A63-B11F-5EBD996B1B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22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00102" y="1854926"/>
            <a:ext cx="5778137" cy="91045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3690" y="5822723"/>
            <a:ext cx="3870960" cy="65645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高承翰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73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9640" y="529226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4962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46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436913"/>
            <a:ext cx="9144000" cy="143296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41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</Words>
  <Application>Microsoft Office PowerPoint</Application>
  <PresentationFormat>寬螢幕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2021-12-28T02:52:14Z</dcterms:created>
  <dcterms:modified xsi:type="dcterms:W3CDTF">2022-01-11T03:07:31Z</dcterms:modified>
</cp:coreProperties>
</file>