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AD9589-AF2D-4F5E-9F69-DEF8AE93C8D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ABCA757-DD69-4DE7-AB55-46596D85E092}">
      <dgm:prSet phldrT="[文字]"/>
      <dgm:spPr/>
      <dgm:t>
        <a:bodyPr/>
        <a:lstStyle/>
        <a:p>
          <a:r>
            <a:rPr lang="en-US" altLang="zh-TW" dirty="0" smtClean="0"/>
            <a:t>8</a:t>
          </a:r>
          <a:r>
            <a:rPr lang="zh-TW" altLang="en-US" dirty="0" smtClean="0"/>
            <a:t>點到兒童新樂園</a:t>
          </a:r>
          <a:endParaRPr lang="zh-TW" altLang="en-US" dirty="0"/>
        </a:p>
      </dgm:t>
    </dgm:pt>
    <dgm:pt modelId="{AED5231E-DC0D-4CD7-BF75-E48CCE6F8263}" type="parTrans" cxnId="{D0F5CE99-E5D9-4933-ADF8-CB5B8482206B}">
      <dgm:prSet/>
      <dgm:spPr/>
      <dgm:t>
        <a:bodyPr/>
        <a:lstStyle/>
        <a:p>
          <a:endParaRPr lang="zh-TW" altLang="en-US"/>
        </a:p>
      </dgm:t>
    </dgm:pt>
    <dgm:pt modelId="{5E73C1B8-483A-4D09-82FA-7E0F0755A9C2}" type="sibTrans" cxnId="{D0F5CE99-E5D9-4933-ADF8-CB5B8482206B}">
      <dgm:prSet/>
      <dgm:spPr/>
      <dgm:t>
        <a:bodyPr/>
        <a:lstStyle/>
        <a:p>
          <a:endParaRPr lang="zh-TW" altLang="en-US"/>
        </a:p>
      </dgm:t>
    </dgm:pt>
    <dgm:pt modelId="{255420A3-FBF7-4C50-AEE3-C809509E55E9}">
      <dgm:prSet phldrT="[文字]"/>
      <dgm:spPr/>
      <dgm:t>
        <a:bodyPr/>
        <a:lstStyle/>
        <a:p>
          <a:r>
            <a:rPr lang="zh-TW" altLang="en-US" dirty="0" smtClean="0"/>
            <a:t>吃午餐</a:t>
          </a:r>
          <a:endParaRPr lang="zh-TW" altLang="en-US" dirty="0"/>
        </a:p>
      </dgm:t>
    </dgm:pt>
    <dgm:pt modelId="{A06CC2D8-1272-41E3-BB4B-120511686C54}" type="parTrans" cxnId="{7D8E8DD3-096D-4929-A69E-E9658CECB3EB}">
      <dgm:prSet/>
      <dgm:spPr/>
      <dgm:t>
        <a:bodyPr/>
        <a:lstStyle/>
        <a:p>
          <a:endParaRPr lang="zh-TW" altLang="en-US"/>
        </a:p>
      </dgm:t>
    </dgm:pt>
    <dgm:pt modelId="{5E94319D-AE3B-4465-A724-B6A26B7CD626}" type="sibTrans" cxnId="{7D8E8DD3-096D-4929-A69E-E9658CECB3EB}">
      <dgm:prSet/>
      <dgm:spPr/>
      <dgm:t>
        <a:bodyPr/>
        <a:lstStyle/>
        <a:p>
          <a:endParaRPr lang="zh-TW" altLang="en-US"/>
        </a:p>
      </dgm:t>
    </dgm:pt>
    <dgm:pt modelId="{77399188-2C47-41AB-9890-A772F978FDC2}">
      <dgm:prSet phldrT="[文字]"/>
      <dgm:spPr/>
      <dgm:t>
        <a:bodyPr/>
        <a:lstStyle/>
        <a:p>
          <a:r>
            <a:rPr lang="zh-TW" altLang="en-US" dirty="0" smtClean="0"/>
            <a:t>玩</a:t>
          </a:r>
          <a:endParaRPr lang="zh-TW" altLang="en-US" dirty="0"/>
        </a:p>
      </dgm:t>
    </dgm:pt>
    <dgm:pt modelId="{37BABABD-1CC5-47D1-9F46-CDA74C72AB7D}" type="parTrans" cxnId="{3ADF9670-2EC6-4177-A06D-98257379D271}">
      <dgm:prSet/>
      <dgm:spPr/>
      <dgm:t>
        <a:bodyPr/>
        <a:lstStyle/>
        <a:p>
          <a:endParaRPr lang="zh-TW" altLang="en-US"/>
        </a:p>
      </dgm:t>
    </dgm:pt>
    <dgm:pt modelId="{C349AF35-3707-468F-98DF-773F57854EC0}" type="sibTrans" cxnId="{3ADF9670-2EC6-4177-A06D-98257379D271}">
      <dgm:prSet/>
      <dgm:spPr/>
      <dgm:t>
        <a:bodyPr/>
        <a:lstStyle/>
        <a:p>
          <a:endParaRPr lang="zh-TW" altLang="en-US"/>
        </a:p>
      </dgm:t>
    </dgm:pt>
    <dgm:pt modelId="{B9CD4A0C-5693-4EEC-9D1C-28174F32A264}" type="pres">
      <dgm:prSet presAssocID="{38AD9589-AF2D-4F5E-9F69-DEF8AE93C8D9}" presName="Name0" presStyleCnt="0">
        <dgm:presLayoutVars>
          <dgm:dir/>
          <dgm:resizeHandles val="exact"/>
        </dgm:presLayoutVars>
      </dgm:prSet>
      <dgm:spPr/>
    </dgm:pt>
    <dgm:pt modelId="{A275D43A-977C-4F01-9A3C-299B37D79ACC}" type="pres">
      <dgm:prSet presAssocID="{9ABCA757-DD69-4DE7-AB55-46596D85E092}" presName="node" presStyleLbl="node1" presStyleIdx="0" presStyleCnt="3" custLinFactNeighborX="4729" custLinFactNeighborY="-812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934D34-80AE-4DD9-BA5D-4D6B6688CDC3}" type="pres">
      <dgm:prSet presAssocID="{5E73C1B8-483A-4D09-82FA-7E0F0755A9C2}" presName="sibTrans" presStyleLbl="sibTrans2D1" presStyleIdx="0" presStyleCnt="2" custLinFactNeighborX="2208" custLinFactNeighborY="24788"/>
      <dgm:spPr/>
      <dgm:t>
        <a:bodyPr/>
        <a:lstStyle/>
        <a:p>
          <a:endParaRPr lang="zh-TW" altLang="en-US"/>
        </a:p>
      </dgm:t>
    </dgm:pt>
    <dgm:pt modelId="{B8C7C80C-8167-443D-9F65-5421B9E11E02}" type="pres">
      <dgm:prSet presAssocID="{5E73C1B8-483A-4D09-82FA-7E0F0755A9C2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D92BA5C0-34B1-43D7-AD1B-50357F33C684}" type="pres">
      <dgm:prSet presAssocID="{255420A3-FBF7-4C50-AEE3-C809509E55E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E5BBDD-7C0C-4EB0-900E-E07743BE924D}" type="pres">
      <dgm:prSet presAssocID="{5E94319D-AE3B-4465-A724-B6A26B7CD626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540EE9D2-D4C9-4F8C-9FE8-7ECE4E260B54}" type="pres">
      <dgm:prSet presAssocID="{5E94319D-AE3B-4465-A724-B6A26B7CD626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6C0624A3-70C5-4908-981C-13CB9E668A87}" type="pres">
      <dgm:prSet presAssocID="{77399188-2C47-41AB-9890-A772F978FDC2}" presName="node" presStyleLbl="node1" presStyleIdx="2" presStyleCnt="3" custLinFactNeighborX="-4520" custLinFactNeighborY="4737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0F5CE99-E5D9-4933-ADF8-CB5B8482206B}" srcId="{38AD9589-AF2D-4F5E-9F69-DEF8AE93C8D9}" destId="{9ABCA757-DD69-4DE7-AB55-46596D85E092}" srcOrd="0" destOrd="0" parTransId="{AED5231E-DC0D-4CD7-BF75-E48CCE6F8263}" sibTransId="{5E73C1B8-483A-4D09-82FA-7E0F0755A9C2}"/>
    <dgm:cxn modelId="{596A557F-7C70-4146-849C-E4BAC127C07A}" type="presOf" srcId="{255420A3-FBF7-4C50-AEE3-C809509E55E9}" destId="{D92BA5C0-34B1-43D7-AD1B-50357F33C684}" srcOrd="0" destOrd="0" presId="urn:microsoft.com/office/officeart/2005/8/layout/process1"/>
    <dgm:cxn modelId="{7D8E8DD3-096D-4929-A69E-E9658CECB3EB}" srcId="{38AD9589-AF2D-4F5E-9F69-DEF8AE93C8D9}" destId="{255420A3-FBF7-4C50-AEE3-C809509E55E9}" srcOrd="1" destOrd="0" parTransId="{A06CC2D8-1272-41E3-BB4B-120511686C54}" sibTransId="{5E94319D-AE3B-4465-A724-B6A26B7CD626}"/>
    <dgm:cxn modelId="{EF753391-B4D8-4855-AC46-56E25BE5CDCE}" type="presOf" srcId="{9ABCA757-DD69-4DE7-AB55-46596D85E092}" destId="{A275D43A-977C-4F01-9A3C-299B37D79ACC}" srcOrd="0" destOrd="0" presId="urn:microsoft.com/office/officeart/2005/8/layout/process1"/>
    <dgm:cxn modelId="{E192F709-A246-438A-914E-48E41472160B}" type="presOf" srcId="{5E73C1B8-483A-4D09-82FA-7E0F0755A9C2}" destId="{B8C7C80C-8167-443D-9F65-5421B9E11E02}" srcOrd="1" destOrd="0" presId="urn:microsoft.com/office/officeart/2005/8/layout/process1"/>
    <dgm:cxn modelId="{49A342D5-0B50-456A-A295-6D52030D3837}" type="presOf" srcId="{5E73C1B8-483A-4D09-82FA-7E0F0755A9C2}" destId="{34934D34-80AE-4DD9-BA5D-4D6B6688CDC3}" srcOrd="0" destOrd="0" presId="urn:microsoft.com/office/officeart/2005/8/layout/process1"/>
    <dgm:cxn modelId="{3ADF9670-2EC6-4177-A06D-98257379D271}" srcId="{38AD9589-AF2D-4F5E-9F69-DEF8AE93C8D9}" destId="{77399188-2C47-41AB-9890-A772F978FDC2}" srcOrd="2" destOrd="0" parTransId="{37BABABD-1CC5-47D1-9F46-CDA74C72AB7D}" sibTransId="{C349AF35-3707-468F-98DF-773F57854EC0}"/>
    <dgm:cxn modelId="{86D62C47-2343-49E6-9340-396AF8BBEC1E}" type="presOf" srcId="{5E94319D-AE3B-4465-A724-B6A26B7CD626}" destId="{540EE9D2-D4C9-4F8C-9FE8-7ECE4E260B54}" srcOrd="1" destOrd="0" presId="urn:microsoft.com/office/officeart/2005/8/layout/process1"/>
    <dgm:cxn modelId="{DA25F65F-9962-4E08-8537-4E681A9BB3E1}" type="presOf" srcId="{5E94319D-AE3B-4465-A724-B6A26B7CD626}" destId="{18E5BBDD-7C0C-4EB0-900E-E07743BE924D}" srcOrd="0" destOrd="0" presId="urn:microsoft.com/office/officeart/2005/8/layout/process1"/>
    <dgm:cxn modelId="{1E62A1CB-ADB2-49A3-AEFA-76A2DEB94D16}" type="presOf" srcId="{77399188-2C47-41AB-9890-A772F978FDC2}" destId="{6C0624A3-70C5-4908-981C-13CB9E668A87}" srcOrd="0" destOrd="0" presId="urn:microsoft.com/office/officeart/2005/8/layout/process1"/>
    <dgm:cxn modelId="{9B917849-1892-4BE6-9DFE-E4C59490AE43}" type="presOf" srcId="{38AD9589-AF2D-4F5E-9F69-DEF8AE93C8D9}" destId="{B9CD4A0C-5693-4EEC-9D1C-28174F32A264}" srcOrd="0" destOrd="0" presId="urn:microsoft.com/office/officeart/2005/8/layout/process1"/>
    <dgm:cxn modelId="{70F01B42-52AE-4BF9-B788-749995579E84}" type="presParOf" srcId="{B9CD4A0C-5693-4EEC-9D1C-28174F32A264}" destId="{A275D43A-977C-4F01-9A3C-299B37D79ACC}" srcOrd="0" destOrd="0" presId="urn:microsoft.com/office/officeart/2005/8/layout/process1"/>
    <dgm:cxn modelId="{3C013CEA-4899-4D40-BB1E-550117B258B6}" type="presParOf" srcId="{B9CD4A0C-5693-4EEC-9D1C-28174F32A264}" destId="{34934D34-80AE-4DD9-BA5D-4D6B6688CDC3}" srcOrd="1" destOrd="0" presId="urn:microsoft.com/office/officeart/2005/8/layout/process1"/>
    <dgm:cxn modelId="{C7C5F0D3-3EC9-419C-AE71-96C2CF86EBC1}" type="presParOf" srcId="{34934D34-80AE-4DD9-BA5D-4D6B6688CDC3}" destId="{B8C7C80C-8167-443D-9F65-5421B9E11E02}" srcOrd="0" destOrd="0" presId="urn:microsoft.com/office/officeart/2005/8/layout/process1"/>
    <dgm:cxn modelId="{DFAE06D5-7E1D-43E9-B5DE-25D48A13372D}" type="presParOf" srcId="{B9CD4A0C-5693-4EEC-9D1C-28174F32A264}" destId="{D92BA5C0-34B1-43D7-AD1B-50357F33C684}" srcOrd="2" destOrd="0" presId="urn:microsoft.com/office/officeart/2005/8/layout/process1"/>
    <dgm:cxn modelId="{D3E0CE24-F4AB-41AD-9039-2FD46DCFB9D0}" type="presParOf" srcId="{B9CD4A0C-5693-4EEC-9D1C-28174F32A264}" destId="{18E5BBDD-7C0C-4EB0-900E-E07743BE924D}" srcOrd="3" destOrd="0" presId="urn:microsoft.com/office/officeart/2005/8/layout/process1"/>
    <dgm:cxn modelId="{560C215D-551D-4641-95DF-DAAAD2BB4CED}" type="presParOf" srcId="{18E5BBDD-7C0C-4EB0-900E-E07743BE924D}" destId="{540EE9D2-D4C9-4F8C-9FE8-7ECE4E260B54}" srcOrd="0" destOrd="0" presId="urn:microsoft.com/office/officeart/2005/8/layout/process1"/>
    <dgm:cxn modelId="{1DB3CC6A-AE95-41B5-891D-874EEA18016D}" type="presParOf" srcId="{B9CD4A0C-5693-4EEC-9D1C-28174F32A264}" destId="{6C0624A3-70C5-4908-981C-13CB9E668A8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75D43A-977C-4F01-9A3C-299B37D79ACC}">
      <dsp:nvSpPr>
        <dsp:cNvPr id="0" name=""/>
        <dsp:cNvSpPr/>
      </dsp:nvSpPr>
      <dsp:spPr>
        <a:xfrm>
          <a:off x="49909" y="41607"/>
          <a:ext cx="2241946" cy="1345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dirty="0" smtClean="0"/>
            <a:t>8</a:t>
          </a:r>
          <a:r>
            <a:rPr lang="zh-TW" altLang="en-US" sz="2600" kern="1200" dirty="0" smtClean="0"/>
            <a:t>點到兒童新樂園</a:t>
          </a:r>
          <a:endParaRPr lang="zh-TW" altLang="en-US" sz="2600" kern="1200" dirty="0"/>
        </a:p>
      </dsp:txBody>
      <dsp:txXfrm>
        <a:off x="89308" y="81006"/>
        <a:ext cx="2163148" cy="1266370"/>
      </dsp:txXfrm>
    </dsp:sp>
    <dsp:sp modelId="{34934D34-80AE-4DD9-BA5D-4D6B6688CDC3}">
      <dsp:nvSpPr>
        <dsp:cNvPr id="0" name=""/>
        <dsp:cNvSpPr/>
      </dsp:nvSpPr>
      <dsp:spPr>
        <a:xfrm rot="1166758">
          <a:off x="2502355" y="1125125"/>
          <a:ext cx="480209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506464" y="1212344"/>
        <a:ext cx="336146" cy="333602"/>
      </dsp:txXfrm>
    </dsp:sp>
    <dsp:sp modelId="{D92BA5C0-34B1-43D7-AD1B-50357F33C684}">
      <dsp:nvSpPr>
        <dsp:cNvPr id="0" name=""/>
        <dsp:cNvSpPr/>
      </dsp:nvSpPr>
      <dsp:spPr>
        <a:xfrm>
          <a:off x="3146226" y="1134784"/>
          <a:ext cx="2241946" cy="1345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/>
            <a:t>吃午餐</a:t>
          </a:r>
          <a:endParaRPr lang="zh-TW" altLang="en-US" sz="2600" kern="1200" dirty="0"/>
        </a:p>
      </dsp:txBody>
      <dsp:txXfrm>
        <a:off x="3185625" y="1174183"/>
        <a:ext cx="2163148" cy="1266370"/>
      </dsp:txXfrm>
    </dsp:sp>
    <dsp:sp modelId="{18E5BBDD-7C0C-4EB0-900E-E07743BE924D}">
      <dsp:nvSpPr>
        <dsp:cNvPr id="0" name=""/>
        <dsp:cNvSpPr/>
      </dsp:nvSpPr>
      <dsp:spPr>
        <a:xfrm rot="697419">
          <a:off x="5597483" y="1850659"/>
          <a:ext cx="463311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598908" y="1947857"/>
        <a:ext cx="324318" cy="333602"/>
      </dsp:txXfrm>
    </dsp:sp>
    <dsp:sp modelId="{6C0624A3-70C5-4908-981C-13CB9E668A87}">
      <dsp:nvSpPr>
        <dsp:cNvPr id="0" name=""/>
        <dsp:cNvSpPr/>
      </dsp:nvSpPr>
      <dsp:spPr>
        <a:xfrm>
          <a:off x="6244417" y="1772085"/>
          <a:ext cx="2241946" cy="1345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/>
            <a:t>玩</a:t>
          </a:r>
          <a:endParaRPr lang="zh-TW" altLang="en-US" sz="2600" kern="1200" dirty="0"/>
        </a:p>
      </dsp:txBody>
      <dsp:txXfrm>
        <a:off x="6283816" y="1811484"/>
        <a:ext cx="2163148" cy="1266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129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0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288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8761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319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71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214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604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6132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8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73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337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267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9174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91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764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54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C63EA79-4D49-4628-8053-D8E232819E9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6BD291-953F-4176-A3AF-55F70F1DD3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1051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20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500062"/>
            <a:ext cx="10515600" cy="1325563"/>
          </a:xfrm>
        </p:spPr>
        <p:txBody>
          <a:bodyPr/>
          <a:lstStyle/>
          <a:p>
            <a:r>
              <a:rPr lang="zh-TW" altLang="en-US" smtClean="0"/>
              <a:t>行程規</a:t>
            </a:r>
            <a:r>
              <a:rPr lang="zh-TW" altLang="en-US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188132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654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  </a:t>
            </a:r>
            <a:endParaRPr lang="zh-TW" altLang="en-US" dirty="0"/>
          </a:p>
        </p:txBody>
      </p:sp>
      <p:graphicFrame>
        <p:nvGraphicFramePr>
          <p:cNvPr id="3" name="內容版面配置區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657702"/>
              </p:ext>
            </p:extLst>
          </p:nvPr>
        </p:nvGraphicFramePr>
        <p:xfrm>
          <a:off x="1658983" y="1208088"/>
          <a:ext cx="8138160" cy="4670199"/>
        </p:xfrm>
        <a:graphic>
          <a:graphicData uri="http://schemas.openxmlformats.org/drawingml/2006/table">
            <a:tbl>
              <a:tblPr/>
              <a:tblGrid>
                <a:gridCol w="285736">
                  <a:extLst>
                    <a:ext uri="{9D8B030D-6E8A-4147-A177-3AD203B41FA5}">
                      <a16:colId xmlns:a16="http://schemas.microsoft.com/office/drawing/2014/main" val="1147072864"/>
                    </a:ext>
                  </a:extLst>
                </a:gridCol>
                <a:gridCol w="294806">
                  <a:extLst>
                    <a:ext uri="{9D8B030D-6E8A-4147-A177-3AD203B41FA5}">
                      <a16:colId xmlns:a16="http://schemas.microsoft.com/office/drawing/2014/main" val="1796639134"/>
                    </a:ext>
                  </a:extLst>
                </a:gridCol>
                <a:gridCol w="589611">
                  <a:extLst>
                    <a:ext uri="{9D8B030D-6E8A-4147-A177-3AD203B41FA5}">
                      <a16:colId xmlns:a16="http://schemas.microsoft.com/office/drawing/2014/main" val="1604745032"/>
                    </a:ext>
                  </a:extLst>
                </a:gridCol>
                <a:gridCol w="285736">
                  <a:extLst>
                    <a:ext uri="{9D8B030D-6E8A-4147-A177-3AD203B41FA5}">
                      <a16:colId xmlns:a16="http://schemas.microsoft.com/office/drawing/2014/main" val="2916872090"/>
                    </a:ext>
                  </a:extLst>
                </a:gridCol>
                <a:gridCol w="1179225">
                  <a:extLst>
                    <a:ext uri="{9D8B030D-6E8A-4147-A177-3AD203B41FA5}">
                      <a16:colId xmlns:a16="http://schemas.microsoft.com/office/drawing/2014/main" val="1219689302"/>
                    </a:ext>
                  </a:extLst>
                </a:gridCol>
                <a:gridCol w="2358447">
                  <a:extLst>
                    <a:ext uri="{9D8B030D-6E8A-4147-A177-3AD203B41FA5}">
                      <a16:colId xmlns:a16="http://schemas.microsoft.com/office/drawing/2014/main" val="1060153664"/>
                    </a:ext>
                  </a:extLst>
                </a:gridCol>
                <a:gridCol w="3144599">
                  <a:extLst>
                    <a:ext uri="{9D8B030D-6E8A-4147-A177-3AD203B41FA5}">
                      <a16:colId xmlns:a16="http://schemas.microsoft.com/office/drawing/2014/main" val="520322324"/>
                    </a:ext>
                  </a:extLst>
                </a:gridCol>
              </a:tblGrid>
              <a:tr h="162262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0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0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0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0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165486"/>
                  </a:ext>
                </a:extLst>
              </a:tr>
              <a:tr h="14249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317041"/>
                  </a:ext>
                </a:extLst>
              </a:tr>
              <a:tr h="43654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000">
                          <a:effectLst/>
                        </a:rPr>
                        <a:t>票價</a:t>
                      </a:r>
                      <a:br>
                        <a:rPr lang="zh-TW" altLang="en-US" sz="1000">
                          <a:effectLst/>
                        </a:rPr>
                      </a:br>
                      <a:r>
                        <a:rPr lang="en-US" altLang="zh-TW" sz="1000">
                          <a:effectLst/>
                        </a:rPr>
                        <a:t>(</a:t>
                      </a:r>
                      <a:r>
                        <a:rPr lang="zh-TW" altLang="en-US" sz="1000">
                          <a:effectLst/>
                        </a:rPr>
                        <a:t>元，含稅</a:t>
                      </a:r>
                      <a:r>
                        <a:rPr lang="en-US" altLang="zh-TW" sz="1000"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30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15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30</a:t>
                      </a:r>
                      <a:r>
                        <a:rPr lang="zh-TW" altLang="en-US" sz="1000">
                          <a:effectLst/>
                        </a:rPr>
                        <a:t>人</a:t>
                      </a:r>
                      <a:br>
                        <a:rPr lang="zh-TW" altLang="en-US" sz="1000">
                          <a:effectLst/>
                        </a:rPr>
                      </a:br>
                      <a:r>
                        <a:rPr lang="zh-TW" altLang="en-US" sz="1000">
                          <a:effectLst/>
                        </a:rPr>
                        <a:t>以上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30 (7</a:t>
                      </a:r>
                      <a:r>
                        <a:rPr lang="zh-TW" altLang="en-US" sz="1000">
                          <a:effectLst/>
                        </a:rPr>
                        <a:t>項</a:t>
                      </a:r>
                      <a:r>
                        <a:rPr lang="en-US" altLang="zh-TW" sz="1000"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50-80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50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580380"/>
                  </a:ext>
                </a:extLst>
              </a:tr>
              <a:tr h="11860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000" dirty="0">
                          <a:effectLst/>
                        </a:rPr>
                        <a:t>20 (8</a:t>
                      </a:r>
                      <a:r>
                        <a:rPr lang="zh-TW" altLang="en-US" sz="1000" dirty="0">
                          <a:effectLst/>
                        </a:rPr>
                        <a:t>項</a:t>
                      </a:r>
                      <a:r>
                        <a:rPr lang="en-US" altLang="zh-TW" sz="1000" dirty="0"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157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76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640045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</TotalTime>
  <Words>108</Words>
  <Application>Microsoft Office PowerPoint</Application>
  <PresentationFormat>寬螢幕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兒童新樂園一日遊</vt:lpstr>
      <vt:lpstr>行程規劃</vt:lpstr>
      <vt:lpstr>票價 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2021-12-28T02:53:37Z</dcterms:created>
  <dcterms:modified xsi:type="dcterms:W3CDTF">2022-01-11T02:46:33Z</dcterms:modified>
</cp:coreProperties>
</file>