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1A51EE-843B-47DF-942A-052222670ACB}" type="doc">
      <dgm:prSet loTypeId="urn:microsoft.com/office/officeart/2005/8/layout/process5" loCatId="process" qsTypeId="urn:microsoft.com/office/officeart/2005/8/quickstyle/3d3" qsCatId="3D" csTypeId="urn:microsoft.com/office/officeart/2005/8/colors/colorful4" csCatId="colorful" phldr="1"/>
      <dgm:spPr/>
    </dgm:pt>
    <dgm:pt modelId="{5B9ECFC3-81D0-4349-9824-F278CAE19AE6}">
      <dgm:prSet phldrT="[文字]" custT="1"/>
      <dgm:spPr/>
      <dgm:t>
        <a:bodyPr/>
        <a:lstStyle/>
        <a:p>
          <a:r>
            <a:rPr lang="en-US" altLang="zh-TW" sz="28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8</a:t>
          </a:r>
          <a:r>
            <a:rPr lang="zh-TW" altLang="en-US" sz="28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點到</a:t>
          </a:r>
          <a:endParaRPr lang="en-US" altLang="zh-TW" sz="2800" dirty="0" smtClean="0">
            <a:latin typeface="文鼎俏黑體P" panose="020B0602010101010101" pitchFamily="34" charset="-120"/>
            <a:ea typeface="文鼎俏黑體P" panose="020B0602010101010101" pitchFamily="34" charset="-120"/>
          </a:endParaRPr>
        </a:p>
        <a:p>
          <a:r>
            <a:rPr lang="zh-TW" altLang="en-US" sz="28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兒童新樂園</a:t>
          </a:r>
          <a:endParaRPr lang="zh-TW" altLang="en-US" sz="28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45D79CE5-5243-4100-B2DC-3E8658F810C7}" type="parTrans" cxnId="{11749CC5-F515-4FB8-8F4A-2F8CBBEDE26D}">
      <dgm:prSet/>
      <dgm:spPr/>
      <dgm:t>
        <a:bodyPr/>
        <a:lstStyle/>
        <a:p>
          <a:endParaRPr lang="zh-TW" altLang="en-US" sz="4000"/>
        </a:p>
      </dgm:t>
    </dgm:pt>
    <dgm:pt modelId="{7E56DFDD-4152-4A7F-B85C-58C4659A9FBA}" type="sibTrans" cxnId="{11749CC5-F515-4FB8-8F4A-2F8CBBEDE26D}">
      <dgm:prSet custT="1"/>
      <dgm:spPr/>
      <dgm:t>
        <a:bodyPr/>
        <a:lstStyle/>
        <a:p>
          <a:endParaRPr lang="zh-TW" altLang="en-US" sz="4000"/>
        </a:p>
      </dgm:t>
    </dgm:pt>
    <dgm:pt modelId="{413B8108-FBE2-485D-B524-644EA2748BAF}">
      <dgm:prSet phldrT="[文字]" custT="1"/>
      <dgm:spPr/>
      <dgm:t>
        <a:bodyPr/>
        <a:lstStyle/>
        <a:p>
          <a:r>
            <a:rPr lang="en-US" altLang="zh-TW" sz="28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1</a:t>
          </a:r>
          <a:r>
            <a:rPr lang="zh-TW" altLang="en-US" sz="28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～</a:t>
          </a:r>
          <a:r>
            <a:rPr lang="en-US" altLang="zh-TW" sz="28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7</a:t>
          </a:r>
          <a:r>
            <a:rPr lang="zh-TW" altLang="en-US" sz="28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全部玩一次</a:t>
          </a:r>
          <a:endParaRPr lang="zh-TW" altLang="en-US" sz="28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8BB560A5-7F36-43A9-A340-58ED857DF988}" type="parTrans" cxnId="{F07A9C05-9147-4830-8572-FC97599609E1}">
      <dgm:prSet/>
      <dgm:spPr/>
      <dgm:t>
        <a:bodyPr/>
        <a:lstStyle/>
        <a:p>
          <a:endParaRPr lang="zh-TW" altLang="en-US" sz="4000"/>
        </a:p>
      </dgm:t>
    </dgm:pt>
    <dgm:pt modelId="{BCDE3690-BE02-4656-A6DE-97C8FB1CA4F7}" type="sibTrans" cxnId="{F07A9C05-9147-4830-8572-FC97599609E1}">
      <dgm:prSet custT="1"/>
      <dgm:spPr/>
      <dgm:t>
        <a:bodyPr/>
        <a:lstStyle/>
        <a:p>
          <a:endParaRPr lang="zh-TW" altLang="en-US" sz="4000"/>
        </a:p>
      </dgm:t>
    </dgm:pt>
    <dgm:pt modelId="{35C1306D-AE35-4523-94C9-2C8D2484215F}">
      <dgm:prSet phldrT="[文字]" custT="1"/>
      <dgm:spPr/>
      <dgm:t>
        <a:bodyPr/>
        <a:lstStyle/>
        <a:p>
          <a:r>
            <a:rPr lang="zh-TW" altLang="en-US" sz="28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還有時間的話再玩密室逃脫</a:t>
          </a:r>
          <a:endParaRPr lang="zh-TW" altLang="en-US" sz="28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9015170C-9594-4BA0-9810-A0DF13395626}" type="parTrans" cxnId="{643DDCB6-A1B9-45B8-953E-9CD9B66E1972}">
      <dgm:prSet/>
      <dgm:spPr/>
      <dgm:t>
        <a:bodyPr/>
        <a:lstStyle/>
        <a:p>
          <a:endParaRPr lang="zh-TW" altLang="en-US"/>
        </a:p>
      </dgm:t>
    </dgm:pt>
    <dgm:pt modelId="{6A3FD571-10D1-4C90-92D8-86DADA269B48}" type="sibTrans" cxnId="{643DDCB6-A1B9-45B8-953E-9CD9B66E1972}">
      <dgm:prSet/>
      <dgm:spPr/>
      <dgm:t>
        <a:bodyPr/>
        <a:lstStyle/>
        <a:p>
          <a:endParaRPr lang="zh-TW" altLang="en-US"/>
        </a:p>
      </dgm:t>
    </dgm:pt>
    <dgm:pt modelId="{AEE28E4A-6C3D-46E7-BE08-0DC4BE97F999}">
      <dgm:prSet phldrT="[文字]" custT="1"/>
      <dgm:spPr/>
      <dgm:t>
        <a:bodyPr/>
        <a:lstStyle/>
        <a:p>
          <a:r>
            <a:rPr lang="en-US" altLang="zh-TW" sz="28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20</a:t>
          </a:r>
          <a:r>
            <a:rPr lang="zh-TW" altLang="en-US" sz="28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點回家</a:t>
          </a:r>
          <a:endParaRPr lang="en-US" altLang="zh-TW" sz="2800" smtClean="0">
            <a:latin typeface="文鼎俏黑體P" panose="020B0602010101010101" pitchFamily="34" charset="-120"/>
            <a:ea typeface="文鼎俏黑體P" panose="020B0602010101010101" pitchFamily="34" charset="-120"/>
          </a:endParaRPr>
        </a:p>
        <a:p>
          <a:r>
            <a:rPr lang="zh-TW" altLang="en-US" sz="280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（</a:t>
          </a:r>
          <a:r>
            <a:rPr lang="zh-TW" altLang="en-US" sz="28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平日是</a:t>
          </a:r>
          <a:r>
            <a:rPr lang="en-US" altLang="zh-TW" sz="28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17</a:t>
          </a:r>
          <a:r>
            <a:rPr lang="zh-TW" altLang="en-US" sz="28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點）</a:t>
          </a:r>
          <a:endParaRPr lang="zh-TW" altLang="en-US" sz="28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88CE570A-F106-4079-AA34-1322FEEEC7EC}" type="parTrans" cxnId="{57A573E3-A4F3-449D-B53F-838678991734}">
      <dgm:prSet/>
      <dgm:spPr/>
      <dgm:t>
        <a:bodyPr/>
        <a:lstStyle/>
        <a:p>
          <a:endParaRPr lang="zh-TW" altLang="en-US"/>
        </a:p>
      </dgm:t>
    </dgm:pt>
    <dgm:pt modelId="{E6DE170F-3FA4-42A5-8B7C-1C32D78EEC85}" type="sibTrans" cxnId="{57A573E3-A4F3-449D-B53F-838678991734}">
      <dgm:prSet/>
      <dgm:spPr/>
      <dgm:t>
        <a:bodyPr/>
        <a:lstStyle/>
        <a:p>
          <a:endParaRPr lang="zh-TW" altLang="en-US"/>
        </a:p>
      </dgm:t>
    </dgm:pt>
    <dgm:pt modelId="{CB14D6C3-116D-439F-B2E9-3FC57A452FA0}">
      <dgm:prSet phldrT="[文字]" custT="1"/>
      <dgm:spPr/>
      <dgm:t>
        <a:bodyPr/>
        <a:lstStyle/>
        <a:p>
          <a:r>
            <a:rPr lang="en-US" altLang="zh-TW" sz="28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8</a:t>
          </a:r>
          <a:r>
            <a:rPr lang="zh-TW" altLang="en-US" sz="28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～</a:t>
          </a:r>
          <a:r>
            <a:rPr lang="en-US" altLang="zh-TW" sz="28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13</a:t>
          </a:r>
          <a:r>
            <a:rPr lang="zh-TW" altLang="en-US" sz="28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全部玩一次</a:t>
          </a:r>
          <a:endParaRPr lang="zh-TW" altLang="en-US" sz="28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658A1DAE-9AF0-47DD-834B-EFE922C80406}" type="parTrans" cxnId="{99EAEC59-A885-474D-B495-D8B839A2E259}">
      <dgm:prSet/>
      <dgm:spPr/>
    </dgm:pt>
    <dgm:pt modelId="{C50A84CC-92E6-4C24-B243-6288DE9B4A68}" type="sibTrans" cxnId="{99EAEC59-A885-474D-B495-D8B839A2E259}">
      <dgm:prSet/>
      <dgm:spPr/>
      <dgm:t>
        <a:bodyPr/>
        <a:lstStyle/>
        <a:p>
          <a:endParaRPr lang="zh-TW" altLang="en-US"/>
        </a:p>
      </dgm:t>
    </dgm:pt>
    <dgm:pt modelId="{A919D4D8-8A7C-4273-B8BD-893B03CC20F4}">
      <dgm:prSet phldrT="[文字]" custT="1"/>
      <dgm:spPr/>
      <dgm:t>
        <a:bodyPr/>
        <a:lstStyle/>
        <a:p>
          <a:r>
            <a:rPr lang="zh-TW" altLang="en-US" sz="28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吃午餐</a:t>
          </a:r>
          <a:endParaRPr lang="zh-TW" altLang="en-US" sz="28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DA8C7AEF-1081-454A-A709-F923452EB4E0}" type="parTrans" cxnId="{E80A58B4-EEA7-4554-BAAD-F25E840DE9AD}">
      <dgm:prSet/>
      <dgm:spPr/>
    </dgm:pt>
    <dgm:pt modelId="{AE07B4FE-3494-4737-A9CD-53956D88FD01}" type="sibTrans" cxnId="{E80A58B4-EEA7-4554-BAAD-F25E840DE9AD}">
      <dgm:prSet/>
      <dgm:spPr/>
      <dgm:t>
        <a:bodyPr/>
        <a:lstStyle/>
        <a:p>
          <a:endParaRPr lang="zh-TW" altLang="en-US"/>
        </a:p>
      </dgm:t>
    </dgm:pt>
    <dgm:pt modelId="{C85C2E17-6989-49A0-8385-7C332D20839A}" type="pres">
      <dgm:prSet presAssocID="{CC1A51EE-843B-47DF-942A-052222670ACB}" presName="diagram" presStyleCnt="0">
        <dgm:presLayoutVars>
          <dgm:dir/>
          <dgm:resizeHandles val="exact"/>
        </dgm:presLayoutVars>
      </dgm:prSet>
      <dgm:spPr/>
    </dgm:pt>
    <dgm:pt modelId="{0205EB52-23DD-4A4F-AD40-BB7B0BF36CEF}" type="pres">
      <dgm:prSet presAssocID="{5B9ECFC3-81D0-4349-9824-F278CAE19AE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FDFCCDF-0986-48BF-91D8-FA3D00263C24}" type="pres">
      <dgm:prSet presAssocID="{7E56DFDD-4152-4A7F-B85C-58C4659A9FBA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B5A92A48-4924-4529-8599-FDB4A4424DE9}" type="pres">
      <dgm:prSet presAssocID="{7E56DFDD-4152-4A7F-B85C-58C4659A9FBA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60003D44-DAA7-47F4-A2E9-49DE108C9471}" type="pres">
      <dgm:prSet presAssocID="{413B8108-FBE2-485D-B524-644EA2748BAF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54857A8-DDDA-4E09-A690-3B14F5B37B70}" type="pres">
      <dgm:prSet presAssocID="{BCDE3690-BE02-4656-A6DE-97C8FB1CA4F7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B73BDC1A-B24B-4B11-9B02-194BA6345F2F}" type="pres">
      <dgm:prSet presAssocID="{BCDE3690-BE02-4656-A6DE-97C8FB1CA4F7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6002A619-7306-4095-A43E-F532B199FD84}" type="pres">
      <dgm:prSet presAssocID="{A919D4D8-8A7C-4273-B8BD-893B03CC20F4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AF63A41-07F6-4B30-9600-CF48CD68AAF3}" type="pres">
      <dgm:prSet presAssocID="{AE07B4FE-3494-4737-A9CD-53956D88FD01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65071E4B-0B3C-413E-82D6-E31EBEE6036B}" type="pres">
      <dgm:prSet presAssocID="{AE07B4FE-3494-4737-A9CD-53956D88FD01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6FC4EC22-4029-4DED-9A81-176B00A859B4}" type="pres">
      <dgm:prSet presAssocID="{CB14D6C3-116D-439F-B2E9-3FC57A452FA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64BBB6D-627F-4577-84D3-A09697B2091B}" type="pres">
      <dgm:prSet presAssocID="{C50A84CC-92E6-4C24-B243-6288DE9B4A68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80A17D53-A00B-47A8-ADB1-BC933953D79F}" type="pres">
      <dgm:prSet presAssocID="{C50A84CC-92E6-4C24-B243-6288DE9B4A68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55EC015C-C5F3-40D6-BB7B-690678E03DAC}" type="pres">
      <dgm:prSet presAssocID="{35C1306D-AE35-4523-94C9-2C8D2484215F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BE82C3-85F8-4E80-93C2-74417C6D7152}" type="pres">
      <dgm:prSet presAssocID="{6A3FD571-10D1-4C90-92D8-86DADA269B48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21DB6979-84CE-4FD5-B5E8-C780FC9E4264}" type="pres">
      <dgm:prSet presAssocID="{6A3FD571-10D1-4C90-92D8-86DADA269B48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D9F265C8-7E41-4C23-BABE-743CBC913CB4}" type="pres">
      <dgm:prSet presAssocID="{AEE28E4A-6C3D-46E7-BE08-0DC4BE97F999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43DDCB6-A1B9-45B8-953E-9CD9B66E1972}" srcId="{CC1A51EE-843B-47DF-942A-052222670ACB}" destId="{35C1306D-AE35-4523-94C9-2C8D2484215F}" srcOrd="4" destOrd="0" parTransId="{9015170C-9594-4BA0-9810-A0DF13395626}" sibTransId="{6A3FD571-10D1-4C90-92D8-86DADA269B48}"/>
    <dgm:cxn modelId="{57A573E3-A4F3-449D-B53F-838678991734}" srcId="{CC1A51EE-843B-47DF-942A-052222670ACB}" destId="{AEE28E4A-6C3D-46E7-BE08-0DC4BE97F999}" srcOrd="5" destOrd="0" parTransId="{88CE570A-F106-4079-AA34-1322FEEEC7EC}" sibTransId="{E6DE170F-3FA4-42A5-8B7C-1C32D78EEC85}"/>
    <dgm:cxn modelId="{C73CB9DE-073F-49DD-8D36-84F697C0A0F0}" type="presOf" srcId="{7E56DFDD-4152-4A7F-B85C-58C4659A9FBA}" destId="{B5A92A48-4924-4529-8599-FDB4A4424DE9}" srcOrd="1" destOrd="0" presId="urn:microsoft.com/office/officeart/2005/8/layout/process5"/>
    <dgm:cxn modelId="{1EEC2BCC-B3CE-42BB-9E27-1CF63DB90064}" type="presOf" srcId="{7E56DFDD-4152-4A7F-B85C-58C4659A9FBA}" destId="{3FDFCCDF-0986-48BF-91D8-FA3D00263C24}" srcOrd="0" destOrd="0" presId="urn:microsoft.com/office/officeart/2005/8/layout/process5"/>
    <dgm:cxn modelId="{DDBA68A7-6F01-4211-85A4-BDFB74FB3347}" type="presOf" srcId="{CC1A51EE-843B-47DF-942A-052222670ACB}" destId="{C85C2E17-6989-49A0-8385-7C332D20839A}" srcOrd="0" destOrd="0" presId="urn:microsoft.com/office/officeart/2005/8/layout/process5"/>
    <dgm:cxn modelId="{B8F08769-AACB-44CA-BA87-EEBD401E48C1}" type="presOf" srcId="{BCDE3690-BE02-4656-A6DE-97C8FB1CA4F7}" destId="{B73BDC1A-B24B-4B11-9B02-194BA6345F2F}" srcOrd="1" destOrd="0" presId="urn:microsoft.com/office/officeart/2005/8/layout/process5"/>
    <dgm:cxn modelId="{3659A4C8-8729-40F6-B6CA-F9248A77D47D}" type="presOf" srcId="{6A3FD571-10D1-4C90-92D8-86DADA269B48}" destId="{21DB6979-84CE-4FD5-B5E8-C780FC9E4264}" srcOrd="1" destOrd="0" presId="urn:microsoft.com/office/officeart/2005/8/layout/process5"/>
    <dgm:cxn modelId="{CED760B1-28FB-49D8-90AB-05B978037A6D}" type="presOf" srcId="{C50A84CC-92E6-4C24-B243-6288DE9B4A68}" destId="{80A17D53-A00B-47A8-ADB1-BC933953D79F}" srcOrd="1" destOrd="0" presId="urn:microsoft.com/office/officeart/2005/8/layout/process5"/>
    <dgm:cxn modelId="{99EAEC59-A885-474D-B495-D8B839A2E259}" srcId="{CC1A51EE-843B-47DF-942A-052222670ACB}" destId="{CB14D6C3-116D-439F-B2E9-3FC57A452FA0}" srcOrd="3" destOrd="0" parTransId="{658A1DAE-9AF0-47DD-834B-EFE922C80406}" sibTransId="{C50A84CC-92E6-4C24-B243-6288DE9B4A68}"/>
    <dgm:cxn modelId="{12781575-2FD6-4102-9DFC-0223173FA03B}" type="presOf" srcId="{BCDE3690-BE02-4656-A6DE-97C8FB1CA4F7}" destId="{A54857A8-DDDA-4E09-A690-3B14F5B37B70}" srcOrd="0" destOrd="0" presId="urn:microsoft.com/office/officeart/2005/8/layout/process5"/>
    <dgm:cxn modelId="{F07A9C05-9147-4830-8572-FC97599609E1}" srcId="{CC1A51EE-843B-47DF-942A-052222670ACB}" destId="{413B8108-FBE2-485D-B524-644EA2748BAF}" srcOrd="1" destOrd="0" parTransId="{8BB560A5-7F36-43A9-A340-58ED857DF988}" sibTransId="{BCDE3690-BE02-4656-A6DE-97C8FB1CA4F7}"/>
    <dgm:cxn modelId="{4D0B098F-2A4D-427D-B581-9C084DC11860}" type="presOf" srcId="{CB14D6C3-116D-439F-B2E9-3FC57A452FA0}" destId="{6FC4EC22-4029-4DED-9A81-176B00A859B4}" srcOrd="0" destOrd="0" presId="urn:microsoft.com/office/officeart/2005/8/layout/process5"/>
    <dgm:cxn modelId="{54219281-5E91-4401-BC6B-E2EBF4BF5DB9}" type="presOf" srcId="{5B9ECFC3-81D0-4349-9824-F278CAE19AE6}" destId="{0205EB52-23DD-4A4F-AD40-BB7B0BF36CEF}" srcOrd="0" destOrd="0" presId="urn:microsoft.com/office/officeart/2005/8/layout/process5"/>
    <dgm:cxn modelId="{C8AC4BBB-111E-4BBE-9C3F-37A947432B88}" type="presOf" srcId="{35C1306D-AE35-4523-94C9-2C8D2484215F}" destId="{55EC015C-C5F3-40D6-BB7B-690678E03DAC}" srcOrd="0" destOrd="0" presId="urn:microsoft.com/office/officeart/2005/8/layout/process5"/>
    <dgm:cxn modelId="{ABF36AFB-752D-4D21-890B-B89D68F26170}" type="presOf" srcId="{6A3FD571-10D1-4C90-92D8-86DADA269B48}" destId="{27BE82C3-85F8-4E80-93C2-74417C6D7152}" srcOrd="0" destOrd="0" presId="urn:microsoft.com/office/officeart/2005/8/layout/process5"/>
    <dgm:cxn modelId="{041CB914-9BA6-44A2-BDC4-149F44986594}" type="presOf" srcId="{AE07B4FE-3494-4737-A9CD-53956D88FD01}" destId="{65071E4B-0B3C-413E-82D6-E31EBEE6036B}" srcOrd="1" destOrd="0" presId="urn:microsoft.com/office/officeart/2005/8/layout/process5"/>
    <dgm:cxn modelId="{315611F3-B1DB-4CE8-BD8C-BAB0A028B287}" type="presOf" srcId="{AEE28E4A-6C3D-46E7-BE08-0DC4BE97F999}" destId="{D9F265C8-7E41-4C23-BABE-743CBC913CB4}" srcOrd="0" destOrd="0" presId="urn:microsoft.com/office/officeart/2005/8/layout/process5"/>
    <dgm:cxn modelId="{73BF698D-C76F-49A4-8514-E0A505FA6D2F}" type="presOf" srcId="{413B8108-FBE2-485D-B524-644EA2748BAF}" destId="{60003D44-DAA7-47F4-A2E9-49DE108C9471}" srcOrd="0" destOrd="0" presId="urn:microsoft.com/office/officeart/2005/8/layout/process5"/>
    <dgm:cxn modelId="{AF25F997-4B6F-48AF-814C-C79D12FB0A95}" type="presOf" srcId="{A919D4D8-8A7C-4273-B8BD-893B03CC20F4}" destId="{6002A619-7306-4095-A43E-F532B199FD84}" srcOrd="0" destOrd="0" presId="urn:microsoft.com/office/officeart/2005/8/layout/process5"/>
    <dgm:cxn modelId="{BD533953-5A5D-4EBF-95DE-8CFDF712A2AB}" type="presOf" srcId="{AE07B4FE-3494-4737-A9CD-53956D88FD01}" destId="{AAF63A41-07F6-4B30-9600-CF48CD68AAF3}" srcOrd="0" destOrd="0" presId="urn:microsoft.com/office/officeart/2005/8/layout/process5"/>
    <dgm:cxn modelId="{E80A58B4-EEA7-4554-BAAD-F25E840DE9AD}" srcId="{CC1A51EE-843B-47DF-942A-052222670ACB}" destId="{A919D4D8-8A7C-4273-B8BD-893B03CC20F4}" srcOrd="2" destOrd="0" parTransId="{DA8C7AEF-1081-454A-A709-F923452EB4E0}" sibTransId="{AE07B4FE-3494-4737-A9CD-53956D88FD01}"/>
    <dgm:cxn modelId="{11749CC5-F515-4FB8-8F4A-2F8CBBEDE26D}" srcId="{CC1A51EE-843B-47DF-942A-052222670ACB}" destId="{5B9ECFC3-81D0-4349-9824-F278CAE19AE6}" srcOrd="0" destOrd="0" parTransId="{45D79CE5-5243-4100-B2DC-3E8658F810C7}" sibTransId="{7E56DFDD-4152-4A7F-B85C-58C4659A9FBA}"/>
    <dgm:cxn modelId="{D2D81D37-80E9-47BB-BC0B-C58791E607CB}" type="presOf" srcId="{C50A84CC-92E6-4C24-B243-6288DE9B4A68}" destId="{B64BBB6D-627F-4577-84D3-A09697B2091B}" srcOrd="0" destOrd="0" presId="urn:microsoft.com/office/officeart/2005/8/layout/process5"/>
    <dgm:cxn modelId="{59841480-64E0-4C64-9C35-1B23C43B04DF}" type="presParOf" srcId="{C85C2E17-6989-49A0-8385-7C332D20839A}" destId="{0205EB52-23DD-4A4F-AD40-BB7B0BF36CEF}" srcOrd="0" destOrd="0" presId="urn:microsoft.com/office/officeart/2005/8/layout/process5"/>
    <dgm:cxn modelId="{14FADFB1-B12B-4CAE-8449-E3CBC104E476}" type="presParOf" srcId="{C85C2E17-6989-49A0-8385-7C332D20839A}" destId="{3FDFCCDF-0986-48BF-91D8-FA3D00263C24}" srcOrd="1" destOrd="0" presId="urn:microsoft.com/office/officeart/2005/8/layout/process5"/>
    <dgm:cxn modelId="{4817931F-0794-4DFB-9DF1-E2CDC58FC6B3}" type="presParOf" srcId="{3FDFCCDF-0986-48BF-91D8-FA3D00263C24}" destId="{B5A92A48-4924-4529-8599-FDB4A4424DE9}" srcOrd="0" destOrd="0" presId="urn:microsoft.com/office/officeart/2005/8/layout/process5"/>
    <dgm:cxn modelId="{5E29517B-5E1A-4403-A7DE-9961A118421F}" type="presParOf" srcId="{C85C2E17-6989-49A0-8385-7C332D20839A}" destId="{60003D44-DAA7-47F4-A2E9-49DE108C9471}" srcOrd="2" destOrd="0" presId="urn:microsoft.com/office/officeart/2005/8/layout/process5"/>
    <dgm:cxn modelId="{3F830AAA-99B7-4324-B862-B5BF75C59563}" type="presParOf" srcId="{C85C2E17-6989-49A0-8385-7C332D20839A}" destId="{A54857A8-DDDA-4E09-A690-3B14F5B37B70}" srcOrd="3" destOrd="0" presId="urn:microsoft.com/office/officeart/2005/8/layout/process5"/>
    <dgm:cxn modelId="{6E40BF44-BB6C-4063-86E7-CF59959CAC26}" type="presParOf" srcId="{A54857A8-DDDA-4E09-A690-3B14F5B37B70}" destId="{B73BDC1A-B24B-4B11-9B02-194BA6345F2F}" srcOrd="0" destOrd="0" presId="urn:microsoft.com/office/officeart/2005/8/layout/process5"/>
    <dgm:cxn modelId="{5A0F956E-A786-4D0B-ABC9-5AA262AF29C2}" type="presParOf" srcId="{C85C2E17-6989-49A0-8385-7C332D20839A}" destId="{6002A619-7306-4095-A43E-F532B199FD84}" srcOrd="4" destOrd="0" presId="urn:microsoft.com/office/officeart/2005/8/layout/process5"/>
    <dgm:cxn modelId="{D516C426-2D37-4794-B657-7D8651A57EF2}" type="presParOf" srcId="{C85C2E17-6989-49A0-8385-7C332D20839A}" destId="{AAF63A41-07F6-4B30-9600-CF48CD68AAF3}" srcOrd="5" destOrd="0" presId="urn:microsoft.com/office/officeart/2005/8/layout/process5"/>
    <dgm:cxn modelId="{E83EE8D9-9D4D-432C-BB1E-E6EDE40EDB90}" type="presParOf" srcId="{AAF63A41-07F6-4B30-9600-CF48CD68AAF3}" destId="{65071E4B-0B3C-413E-82D6-E31EBEE6036B}" srcOrd="0" destOrd="0" presId="urn:microsoft.com/office/officeart/2005/8/layout/process5"/>
    <dgm:cxn modelId="{747223DE-7110-4660-9C55-328CB12F0991}" type="presParOf" srcId="{C85C2E17-6989-49A0-8385-7C332D20839A}" destId="{6FC4EC22-4029-4DED-9A81-176B00A859B4}" srcOrd="6" destOrd="0" presId="urn:microsoft.com/office/officeart/2005/8/layout/process5"/>
    <dgm:cxn modelId="{01D920BD-9583-41CE-9F56-2C6B2DDC0FCA}" type="presParOf" srcId="{C85C2E17-6989-49A0-8385-7C332D20839A}" destId="{B64BBB6D-627F-4577-84D3-A09697B2091B}" srcOrd="7" destOrd="0" presId="urn:microsoft.com/office/officeart/2005/8/layout/process5"/>
    <dgm:cxn modelId="{87558180-0B62-420C-9FBA-C034739F007F}" type="presParOf" srcId="{B64BBB6D-627F-4577-84D3-A09697B2091B}" destId="{80A17D53-A00B-47A8-ADB1-BC933953D79F}" srcOrd="0" destOrd="0" presId="urn:microsoft.com/office/officeart/2005/8/layout/process5"/>
    <dgm:cxn modelId="{4B22D753-055F-49BE-A81B-7194A0F3D779}" type="presParOf" srcId="{C85C2E17-6989-49A0-8385-7C332D20839A}" destId="{55EC015C-C5F3-40D6-BB7B-690678E03DAC}" srcOrd="8" destOrd="0" presId="urn:microsoft.com/office/officeart/2005/8/layout/process5"/>
    <dgm:cxn modelId="{6F584522-A42F-4A8F-A816-F4E2F1D22185}" type="presParOf" srcId="{C85C2E17-6989-49A0-8385-7C332D20839A}" destId="{27BE82C3-85F8-4E80-93C2-74417C6D7152}" srcOrd="9" destOrd="0" presId="urn:microsoft.com/office/officeart/2005/8/layout/process5"/>
    <dgm:cxn modelId="{83BAA6A4-EA13-4EDA-9585-C372CB59429E}" type="presParOf" srcId="{27BE82C3-85F8-4E80-93C2-74417C6D7152}" destId="{21DB6979-84CE-4FD5-B5E8-C780FC9E4264}" srcOrd="0" destOrd="0" presId="urn:microsoft.com/office/officeart/2005/8/layout/process5"/>
    <dgm:cxn modelId="{A42BCDF3-E256-43B4-A947-1A451774F5C2}" type="presParOf" srcId="{C85C2E17-6989-49A0-8385-7C332D20839A}" destId="{D9F265C8-7E41-4C23-BABE-743CBC913CB4}" srcOrd="10" destOrd="0" presId="urn:microsoft.com/office/officeart/2005/8/layout/process5"/>
  </dgm:cxnLst>
  <dgm:bg>
    <a:effectLst>
      <a:outerShdw blurRad="50800" dist="38100" dir="8100000" algn="tr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05EB52-23DD-4A4F-AD40-BB7B0BF36CEF}">
      <dsp:nvSpPr>
        <dsp:cNvPr id="0" name=""/>
        <dsp:cNvSpPr/>
      </dsp:nvSpPr>
      <dsp:spPr>
        <a:xfrm>
          <a:off x="7555" y="134149"/>
          <a:ext cx="2258210" cy="135492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8</a:t>
          </a:r>
          <a:r>
            <a:rPr lang="zh-TW" altLang="en-US" sz="28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點到</a:t>
          </a:r>
          <a:endParaRPr lang="en-US" altLang="zh-TW" sz="2800" kern="1200" dirty="0" smtClean="0">
            <a:latin typeface="文鼎俏黑體P" panose="020B0602010101010101" pitchFamily="34" charset="-120"/>
            <a:ea typeface="文鼎俏黑體P" panose="020B0602010101010101" pitchFamily="34" charset="-12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兒童新樂園</a:t>
          </a:r>
          <a:endParaRPr lang="zh-TW" altLang="en-US" sz="28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47239" y="173833"/>
        <a:ext cx="2178842" cy="1275558"/>
      </dsp:txXfrm>
    </dsp:sp>
    <dsp:sp modelId="{3FDFCCDF-0986-48BF-91D8-FA3D00263C24}">
      <dsp:nvSpPr>
        <dsp:cNvPr id="0" name=""/>
        <dsp:cNvSpPr/>
      </dsp:nvSpPr>
      <dsp:spPr>
        <a:xfrm>
          <a:off x="2464488" y="531594"/>
          <a:ext cx="478740" cy="5600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000" kern="1200"/>
        </a:p>
      </dsp:txBody>
      <dsp:txXfrm>
        <a:off x="2464488" y="643601"/>
        <a:ext cx="335118" cy="336022"/>
      </dsp:txXfrm>
    </dsp:sp>
    <dsp:sp modelId="{60003D44-DAA7-47F4-A2E9-49DE108C9471}">
      <dsp:nvSpPr>
        <dsp:cNvPr id="0" name=""/>
        <dsp:cNvSpPr/>
      </dsp:nvSpPr>
      <dsp:spPr>
        <a:xfrm>
          <a:off x="3169050" y="134149"/>
          <a:ext cx="2258210" cy="1354926"/>
        </a:xfrm>
        <a:prstGeom prst="roundRect">
          <a:avLst>
            <a:gd name="adj" fmla="val 10000"/>
          </a:avLst>
        </a:prstGeom>
        <a:solidFill>
          <a:schemeClr val="accent4">
            <a:hueOff val="-182367"/>
            <a:satOff val="-921"/>
            <a:lumOff val="-1294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1</a:t>
          </a:r>
          <a:r>
            <a:rPr lang="zh-TW" altLang="en-US" sz="28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～</a:t>
          </a:r>
          <a:r>
            <a:rPr lang="en-US" altLang="zh-TW" sz="28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7</a:t>
          </a:r>
          <a:r>
            <a:rPr lang="zh-TW" altLang="en-US" sz="28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全部玩一次</a:t>
          </a:r>
          <a:endParaRPr lang="zh-TW" altLang="en-US" sz="28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208734" y="173833"/>
        <a:ext cx="2178842" cy="1275558"/>
      </dsp:txXfrm>
    </dsp:sp>
    <dsp:sp modelId="{A54857A8-DDDA-4E09-A690-3B14F5B37B70}">
      <dsp:nvSpPr>
        <dsp:cNvPr id="0" name=""/>
        <dsp:cNvSpPr/>
      </dsp:nvSpPr>
      <dsp:spPr>
        <a:xfrm>
          <a:off x="5625983" y="531594"/>
          <a:ext cx="478740" cy="5600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227958"/>
            <a:satOff val="-1151"/>
            <a:lumOff val="-161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000" kern="1200"/>
        </a:p>
      </dsp:txBody>
      <dsp:txXfrm>
        <a:off x="5625983" y="643601"/>
        <a:ext cx="335118" cy="336022"/>
      </dsp:txXfrm>
    </dsp:sp>
    <dsp:sp modelId="{6002A619-7306-4095-A43E-F532B199FD84}">
      <dsp:nvSpPr>
        <dsp:cNvPr id="0" name=""/>
        <dsp:cNvSpPr/>
      </dsp:nvSpPr>
      <dsp:spPr>
        <a:xfrm>
          <a:off x="6330545" y="134149"/>
          <a:ext cx="2258210" cy="1354926"/>
        </a:xfrm>
        <a:prstGeom prst="roundRect">
          <a:avLst>
            <a:gd name="adj" fmla="val 10000"/>
          </a:avLst>
        </a:prstGeom>
        <a:solidFill>
          <a:schemeClr val="accent4">
            <a:hueOff val="-364734"/>
            <a:satOff val="-1842"/>
            <a:lumOff val="-2588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吃午餐</a:t>
          </a:r>
          <a:endParaRPr lang="zh-TW" altLang="en-US" sz="28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6370229" y="173833"/>
        <a:ext cx="2178842" cy="1275558"/>
      </dsp:txXfrm>
    </dsp:sp>
    <dsp:sp modelId="{AAF63A41-07F6-4B30-9600-CF48CD68AAF3}">
      <dsp:nvSpPr>
        <dsp:cNvPr id="0" name=""/>
        <dsp:cNvSpPr/>
      </dsp:nvSpPr>
      <dsp:spPr>
        <a:xfrm rot="5400000">
          <a:off x="7220280" y="1647151"/>
          <a:ext cx="478740" cy="5600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455917"/>
            <a:satOff val="-2303"/>
            <a:lumOff val="-323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 rot="-5400000">
        <a:off x="7291639" y="1687799"/>
        <a:ext cx="336022" cy="335118"/>
      </dsp:txXfrm>
    </dsp:sp>
    <dsp:sp modelId="{6FC4EC22-4029-4DED-9A81-176B00A859B4}">
      <dsp:nvSpPr>
        <dsp:cNvPr id="0" name=""/>
        <dsp:cNvSpPr/>
      </dsp:nvSpPr>
      <dsp:spPr>
        <a:xfrm>
          <a:off x="6330545" y="2392360"/>
          <a:ext cx="2258210" cy="1354926"/>
        </a:xfrm>
        <a:prstGeom prst="roundRect">
          <a:avLst>
            <a:gd name="adj" fmla="val 10000"/>
          </a:avLst>
        </a:prstGeom>
        <a:solidFill>
          <a:schemeClr val="accent4">
            <a:hueOff val="-547100"/>
            <a:satOff val="-2763"/>
            <a:lumOff val="-3882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8</a:t>
          </a:r>
          <a:r>
            <a:rPr lang="zh-TW" altLang="en-US" sz="28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～</a:t>
          </a:r>
          <a:r>
            <a:rPr lang="en-US" altLang="zh-TW" sz="28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13</a:t>
          </a:r>
          <a:r>
            <a:rPr lang="zh-TW" altLang="en-US" sz="28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全部玩一次</a:t>
          </a:r>
          <a:endParaRPr lang="zh-TW" altLang="en-US" sz="28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6370229" y="2432044"/>
        <a:ext cx="2178842" cy="1275558"/>
      </dsp:txXfrm>
    </dsp:sp>
    <dsp:sp modelId="{B64BBB6D-627F-4577-84D3-A09697B2091B}">
      <dsp:nvSpPr>
        <dsp:cNvPr id="0" name=""/>
        <dsp:cNvSpPr/>
      </dsp:nvSpPr>
      <dsp:spPr>
        <a:xfrm rot="10800000">
          <a:off x="5653082" y="2789805"/>
          <a:ext cx="478740" cy="5600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683875"/>
            <a:satOff val="-3454"/>
            <a:lumOff val="-485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 rot="10800000">
        <a:off x="5796704" y="2901812"/>
        <a:ext cx="335118" cy="336022"/>
      </dsp:txXfrm>
    </dsp:sp>
    <dsp:sp modelId="{55EC015C-C5F3-40D6-BB7B-690678E03DAC}">
      <dsp:nvSpPr>
        <dsp:cNvPr id="0" name=""/>
        <dsp:cNvSpPr/>
      </dsp:nvSpPr>
      <dsp:spPr>
        <a:xfrm>
          <a:off x="3169050" y="2392360"/>
          <a:ext cx="2258210" cy="1354926"/>
        </a:xfrm>
        <a:prstGeom prst="roundRect">
          <a:avLst>
            <a:gd name="adj" fmla="val 10000"/>
          </a:avLst>
        </a:prstGeom>
        <a:solidFill>
          <a:schemeClr val="accent4">
            <a:hueOff val="-729467"/>
            <a:satOff val="-3684"/>
            <a:lumOff val="-5176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還有時間的話再玩密室逃脫</a:t>
          </a:r>
          <a:endParaRPr lang="zh-TW" altLang="en-US" sz="28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208734" y="2432044"/>
        <a:ext cx="2178842" cy="1275558"/>
      </dsp:txXfrm>
    </dsp:sp>
    <dsp:sp modelId="{27BE82C3-85F8-4E80-93C2-74417C6D7152}">
      <dsp:nvSpPr>
        <dsp:cNvPr id="0" name=""/>
        <dsp:cNvSpPr/>
      </dsp:nvSpPr>
      <dsp:spPr>
        <a:xfrm rot="10800000">
          <a:off x="2491587" y="2789805"/>
          <a:ext cx="478740" cy="5600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911834"/>
            <a:satOff val="-4605"/>
            <a:lumOff val="-647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 rot="10800000">
        <a:off x="2635209" y="2901812"/>
        <a:ext cx="335118" cy="336022"/>
      </dsp:txXfrm>
    </dsp:sp>
    <dsp:sp modelId="{D9F265C8-7E41-4C23-BABE-743CBC913CB4}">
      <dsp:nvSpPr>
        <dsp:cNvPr id="0" name=""/>
        <dsp:cNvSpPr/>
      </dsp:nvSpPr>
      <dsp:spPr>
        <a:xfrm>
          <a:off x="7555" y="2392360"/>
          <a:ext cx="2258210" cy="1354926"/>
        </a:xfrm>
        <a:prstGeom prst="roundRect">
          <a:avLst>
            <a:gd name="adj" fmla="val 10000"/>
          </a:avLst>
        </a:prstGeom>
        <a:solidFill>
          <a:schemeClr val="accent4">
            <a:hueOff val="-911834"/>
            <a:satOff val="-4605"/>
            <a:lumOff val="-647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20</a:t>
          </a:r>
          <a:r>
            <a:rPr lang="zh-TW" altLang="en-US" sz="28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點回家</a:t>
          </a:r>
          <a:endParaRPr lang="en-US" altLang="zh-TW" sz="2800" kern="1200" smtClean="0">
            <a:latin typeface="文鼎俏黑體P" panose="020B0602010101010101" pitchFamily="34" charset="-120"/>
            <a:ea typeface="文鼎俏黑體P" panose="020B0602010101010101" pitchFamily="34" charset="-12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（</a:t>
          </a:r>
          <a:r>
            <a:rPr lang="zh-TW" altLang="en-US" sz="28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平日是</a:t>
          </a:r>
          <a:r>
            <a:rPr lang="en-US" altLang="zh-TW" sz="28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17</a:t>
          </a:r>
          <a:r>
            <a:rPr lang="zh-TW" altLang="en-US" sz="28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點）</a:t>
          </a:r>
          <a:endParaRPr lang="zh-TW" altLang="en-US" sz="28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47239" y="2432044"/>
        <a:ext cx="2178842" cy="12755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E176-C3D2-4EB2-9AFC-BF044D1AD1D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7C030-1B80-4521-B3C5-4FF9675C9A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4245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E176-C3D2-4EB2-9AFC-BF044D1AD1D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7C030-1B80-4521-B3C5-4FF9675C9A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2959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E176-C3D2-4EB2-9AFC-BF044D1AD1D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7C030-1B80-4521-B3C5-4FF9675C9A8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6789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E176-C3D2-4EB2-9AFC-BF044D1AD1D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7C030-1B80-4521-B3C5-4FF9675C9A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7872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E176-C3D2-4EB2-9AFC-BF044D1AD1D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7C030-1B80-4521-B3C5-4FF9675C9A8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283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E176-C3D2-4EB2-9AFC-BF044D1AD1D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7C030-1B80-4521-B3C5-4FF9675C9A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374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E176-C3D2-4EB2-9AFC-BF044D1AD1D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7C030-1B80-4521-B3C5-4FF9675C9A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0650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E176-C3D2-4EB2-9AFC-BF044D1AD1D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7C030-1B80-4521-B3C5-4FF9675C9A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3089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E176-C3D2-4EB2-9AFC-BF044D1AD1D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7C030-1B80-4521-B3C5-4FF9675C9A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8827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E176-C3D2-4EB2-9AFC-BF044D1AD1D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7C030-1B80-4521-B3C5-4FF9675C9A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3363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E176-C3D2-4EB2-9AFC-BF044D1AD1D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7C030-1B80-4521-B3C5-4FF9675C9A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4800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E176-C3D2-4EB2-9AFC-BF044D1AD1D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7C030-1B80-4521-B3C5-4FF9675C9A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515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E176-C3D2-4EB2-9AFC-BF044D1AD1D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7C030-1B80-4521-B3C5-4FF9675C9A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1756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E176-C3D2-4EB2-9AFC-BF044D1AD1D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7C030-1B80-4521-B3C5-4FF9675C9A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8827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E176-C3D2-4EB2-9AFC-BF044D1AD1D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7C030-1B80-4521-B3C5-4FF9675C9A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35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E176-C3D2-4EB2-9AFC-BF044D1AD1D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7C030-1B80-4521-B3C5-4FF9675C9A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724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8E176-C3D2-4EB2-9AFC-BF044D1AD1D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D7C030-1B80-4521-B3C5-4FF9675C9A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6556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35331" y="1148488"/>
            <a:ext cx="8521337" cy="1385706"/>
          </a:xfrm>
        </p:spPr>
        <p:txBody>
          <a:bodyPr>
            <a:normAutofit/>
          </a:bodyPr>
          <a:lstStyle/>
          <a:p>
            <a:pPr algn="l"/>
            <a:r>
              <a:rPr lang="zh-TW" altLang="en-US" sz="8000" dirty="0">
                <a:solidFill>
                  <a:schemeClr val="tx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好玩的兒童新樂園</a:t>
            </a:r>
            <a:endParaRPr lang="zh-TW" altLang="en-US" sz="8000" dirty="0">
              <a:solidFill>
                <a:schemeClr val="tx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825929" y="3575913"/>
            <a:ext cx="6540139" cy="1283470"/>
          </a:xfrm>
        </p:spPr>
        <p:txBody>
          <a:bodyPr>
            <a:noAutofit/>
          </a:bodyPr>
          <a:lstStyle/>
          <a:p>
            <a:r>
              <a:rPr lang="zh-TW" altLang="en-US" sz="8000" dirty="0" smtClean="0"/>
              <a:t>作者：賴宥宏</a:t>
            </a:r>
            <a:endParaRPr lang="zh-TW" altLang="en-US" sz="8000" dirty="0"/>
          </a:p>
        </p:txBody>
      </p:sp>
    </p:spTree>
    <p:extLst>
      <p:ext uri="{BB962C8B-B14F-4D97-AF65-F5344CB8AC3E}">
        <p14:creationId xmlns:p14="http://schemas.microsoft.com/office/powerpoint/2010/main" val="2310419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0" advTm="2000">
        <p14:flash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>
                <a:solidFill>
                  <a:schemeClr val="tx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行程規劃</a:t>
            </a:r>
            <a:endParaRPr lang="zh-TW" altLang="en-US" sz="8000" dirty="0">
              <a:solidFill>
                <a:schemeClr val="tx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4571488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85172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5000">
        <p15:prstTrans prst="curtains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>
                <a:solidFill>
                  <a:schemeClr val="tx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票價</a:t>
            </a:r>
            <a:endParaRPr lang="zh-TW" altLang="en-US" sz="8000" dirty="0">
              <a:solidFill>
                <a:schemeClr val="tx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1303709"/>
              </p:ext>
            </p:extLst>
          </p:nvPr>
        </p:nvGraphicFramePr>
        <p:xfrm>
          <a:off x="235130" y="2586447"/>
          <a:ext cx="11704320" cy="2416626"/>
        </p:xfrm>
        <a:graphic>
          <a:graphicData uri="http://schemas.openxmlformats.org/drawingml/2006/table">
            <a:tbl>
              <a:tblPr/>
              <a:tblGrid>
                <a:gridCol w="1755648">
                  <a:extLst>
                    <a:ext uri="{9D8B030D-6E8A-4147-A177-3AD203B41FA5}">
                      <a16:colId xmlns:a16="http://schemas.microsoft.com/office/drawing/2014/main" val="2797549306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604146534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443365036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2609250016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2190440057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2331166699"/>
                    </a:ext>
                  </a:extLst>
                </a:gridCol>
                <a:gridCol w="1170432">
                  <a:extLst>
                    <a:ext uri="{9D8B030D-6E8A-4147-A177-3AD203B41FA5}">
                      <a16:colId xmlns:a16="http://schemas.microsoft.com/office/drawing/2014/main" val="1267765798"/>
                    </a:ext>
                  </a:extLst>
                </a:gridCol>
              </a:tblGrid>
              <a:tr h="44076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000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2000" b="0" dirty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2000" b="0" dirty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2000" b="0" dirty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2000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20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20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814404"/>
                  </a:ext>
                </a:extLst>
              </a:tr>
              <a:tr h="109432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2000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20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2000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20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906088"/>
                  </a:ext>
                </a:extLst>
              </a:tr>
              <a:tr h="44076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2000">
                          <a:effectLst/>
                        </a:rPr>
                        <a:t>票價</a:t>
                      </a:r>
                      <a:br>
                        <a:rPr lang="zh-TW" altLang="en-US" sz="2000">
                          <a:effectLst/>
                        </a:rPr>
                      </a:br>
                      <a:r>
                        <a:rPr lang="en-US" altLang="zh-TW" sz="2000">
                          <a:effectLst/>
                        </a:rPr>
                        <a:t>(</a:t>
                      </a:r>
                      <a:r>
                        <a:rPr lang="zh-TW" altLang="en-US" sz="2000">
                          <a:effectLst/>
                        </a:rPr>
                        <a:t>元，含稅</a:t>
                      </a:r>
                      <a:r>
                        <a:rPr lang="en-US" altLang="zh-TW" sz="200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>
                          <a:effectLst/>
                        </a:rPr>
                        <a:t>30</a:t>
                      </a:r>
                      <a:r>
                        <a:rPr lang="zh-TW" altLang="en-US" sz="2000">
                          <a:effectLst/>
                        </a:rPr>
                        <a:t>人</a:t>
                      </a:r>
                      <a:br>
                        <a:rPr lang="zh-TW" altLang="en-US" sz="2000">
                          <a:effectLst/>
                        </a:rPr>
                      </a:br>
                      <a:r>
                        <a:rPr lang="zh-TW" altLang="en-US" sz="2000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000">
                          <a:effectLst/>
                        </a:rPr>
                        <a:t>30 (7</a:t>
                      </a:r>
                      <a:r>
                        <a:rPr lang="zh-TW" altLang="en-US" sz="2000">
                          <a:effectLst/>
                        </a:rPr>
                        <a:t>項</a:t>
                      </a:r>
                      <a:r>
                        <a:rPr lang="en-US" altLang="zh-TW" sz="200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547090"/>
                  </a:ext>
                </a:extLst>
              </a:tr>
              <a:tr h="4407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</a:rPr>
                        <a:t>20 (8</a:t>
                      </a:r>
                      <a:r>
                        <a:rPr lang="zh-TW" altLang="en-US" sz="2000" dirty="0">
                          <a:effectLst/>
                        </a:rPr>
                        <a:t>項</a:t>
                      </a:r>
                      <a:r>
                        <a:rPr lang="en-US" altLang="zh-TW" sz="20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66591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75188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5000">
        <p15:prstTrans prst="wind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>
                <a:solidFill>
                  <a:schemeClr val="tx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叢林樹屋為造型，座艙可上下昇降，體驗自由落體速度快感。</a:t>
            </a:r>
            <a:br>
              <a:rPr lang="zh-TW" altLang="en-US" dirty="0"/>
            </a:br>
            <a:endParaRPr lang="en-US" altLang="zh-TW" dirty="0" smtClean="0"/>
          </a:p>
          <a:p>
            <a:r>
              <a:rPr lang="zh-TW" altLang="en-US" dirty="0" smtClean="0"/>
              <a:t>尖叫指數</a:t>
            </a:r>
            <a:r>
              <a:rPr lang="en-US" altLang="zh-TW" dirty="0" smtClean="0"/>
              <a:t>5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溫馨</a:t>
            </a:r>
            <a:r>
              <a:rPr lang="zh-TW" altLang="en-US" dirty="0" smtClean="0"/>
              <a:t>指數</a:t>
            </a:r>
            <a:r>
              <a:rPr lang="en-US" altLang="zh-TW" dirty="0" smtClean="0"/>
              <a:t>3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戀愛</a:t>
            </a:r>
            <a:r>
              <a:rPr lang="zh-TW" altLang="en-US" dirty="0" smtClean="0"/>
              <a:t>指數</a:t>
            </a:r>
            <a:r>
              <a:rPr lang="en-US" altLang="zh-TW" dirty="0" smtClean="0"/>
              <a:t>2</a:t>
            </a:r>
          </a:p>
          <a:p>
            <a:r>
              <a:rPr lang="zh-TW" altLang="en-US" dirty="0"/>
              <a:t>單趟約</a:t>
            </a:r>
            <a:r>
              <a:rPr lang="en-US" altLang="zh-TW" dirty="0"/>
              <a:t>2</a:t>
            </a:r>
            <a:r>
              <a:rPr lang="zh-TW" altLang="en-US" dirty="0"/>
              <a:t>分鐘</a:t>
            </a:r>
          </a:p>
          <a:p>
            <a:r>
              <a:rPr lang="zh-TW" altLang="en-US" dirty="0"/>
              <a:t>票價</a:t>
            </a:r>
            <a:r>
              <a:rPr lang="en-US" altLang="zh-TW" dirty="0"/>
              <a:t>30</a:t>
            </a:r>
            <a:r>
              <a:rPr lang="zh-TW" altLang="en-US" dirty="0" smtClean="0"/>
              <a:t>元</a:t>
            </a:r>
            <a:endParaRPr lang="zh-TW" altLang="en-US" dirty="0"/>
          </a:p>
        </p:txBody>
      </p:sp>
      <p:pic>
        <p:nvPicPr>
          <p:cNvPr id="2052" name="Picture 4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38850" y="3244056"/>
            <a:ext cx="2286000" cy="17145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8543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5000">
        <p15:prstTrans prst="airplane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>
                <a:solidFill>
                  <a:schemeClr val="tx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以繽紛彩繪的跑車為主題，讓小朋友駕駛最酷、最炫的跑車，奔馳與追逐。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</a:t>
            </a:r>
            <a:r>
              <a:rPr lang="zh-TW" altLang="en-US" dirty="0" smtClean="0"/>
              <a:t>指數</a:t>
            </a:r>
            <a:r>
              <a:rPr lang="en-US" altLang="zh-TW" dirty="0" smtClean="0"/>
              <a:t>3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溫馨</a:t>
            </a:r>
            <a:r>
              <a:rPr lang="zh-TW" altLang="en-US" dirty="0" smtClean="0"/>
              <a:t>指數</a:t>
            </a:r>
            <a:r>
              <a:rPr lang="en-US" altLang="zh-TW" dirty="0" smtClean="0"/>
              <a:t>4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戀愛</a:t>
            </a:r>
            <a:r>
              <a:rPr lang="zh-TW" altLang="en-US" dirty="0" smtClean="0"/>
              <a:t>指數</a:t>
            </a:r>
            <a:r>
              <a:rPr lang="en-US" altLang="zh-TW" dirty="0" smtClean="0"/>
              <a:t>5</a:t>
            </a:r>
          </a:p>
          <a:p>
            <a:r>
              <a:rPr lang="zh-TW" altLang="en-US" dirty="0"/>
              <a:t>單趟約</a:t>
            </a:r>
            <a:r>
              <a:rPr lang="en-US" altLang="zh-TW" dirty="0"/>
              <a:t>2</a:t>
            </a:r>
            <a:r>
              <a:rPr lang="zh-TW" altLang="en-US" dirty="0"/>
              <a:t>分鐘</a:t>
            </a:r>
          </a:p>
          <a:p>
            <a:r>
              <a:rPr lang="zh-TW" altLang="en-US" dirty="0"/>
              <a:t>票價</a:t>
            </a:r>
            <a:r>
              <a:rPr lang="en-US" altLang="zh-TW" dirty="0"/>
              <a:t>30</a:t>
            </a:r>
            <a:r>
              <a:rPr lang="zh-TW" altLang="en-US" dirty="0" smtClean="0"/>
              <a:t>元</a:t>
            </a:r>
            <a:endParaRPr lang="zh-TW" altLang="en-US" dirty="0"/>
          </a:p>
        </p:txBody>
      </p:sp>
      <p:pic>
        <p:nvPicPr>
          <p:cNvPr id="3074" name="Picture 2" descr="幸福碰碰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38850" y="3244056"/>
            <a:ext cx="2286000" cy="1714500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30277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97380" y="770074"/>
            <a:ext cx="8397240" cy="1325563"/>
          </a:xfrm>
        </p:spPr>
        <p:txBody>
          <a:bodyPr>
            <a:noAutofit/>
          </a:bodyPr>
          <a:lstStyle/>
          <a:p>
            <a:r>
              <a:rPr lang="zh-TW" altLang="en-US" sz="8000" dirty="0">
                <a:solidFill>
                  <a:schemeClr val="tx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兒童新樂園微電影</a:t>
            </a:r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566851" y="2422209"/>
            <a:ext cx="7058297" cy="3970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396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參考網址：</a:t>
            </a:r>
            <a:r>
              <a:rPr lang="en-US" altLang="zh-TW" dirty="0" smtClean="0"/>
              <a:t>https</a:t>
            </a:r>
            <a:r>
              <a:rPr lang="en-US" altLang="zh-TW" dirty="0"/>
              <a:t>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91242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72</TotalTime>
  <Words>240</Words>
  <Application>Microsoft Office PowerPoint</Application>
  <PresentationFormat>寬螢幕</PresentationFormat>
  <Paragraphs>39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文鼎俏黑體P</vt:lpstr>
      <vt:lpstr>微軟正黑體</vt:lpstr>
      <vt:lpstr>Arial</vt:lpstr>
      <vt:lpstr>Trebuchet MS</vt:lpstr>
      <vt:lpstr>Wingdings 3</vt:lpstr>
      <vt:lpstr>多面向</vt:lpstr>
      <vt:lpstr>好玩的兒童新樂園</vt:lpstr>
      <vt:lpstr>行程規劃</vt:lpstr>
      <vt:lpstr>票價</vt:lpstr>
      <vt:lpstr>叢林吼吼樹屋</vt:lpstr>
      <vt:lpstr>幸福碰碰車</vt:lpstr>
      <vt:lpstr>兒童新樂園微電影</vt:lpstr>
      <vt:lpstr>參考網址：https://www.tcap.taipei/Default.aspx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好玩的兒童新樂園</dc:title>
  <dc:creator>Windows 使用者</dc:creator>
  <cp:lastModifiedBy>Windows 使用者</cp:lastModifiedBy>
  <cp:revision>10</cp:revision>
  <dcterms:created xsi:type="dcterms:W3CDTF">2021-12-28T02:51:34Z</dcterms:created>
  <dcterms:modified xsi:type="dcterms:W3CDTF">2022-01-11T03:10:35Z</dcterms:modified>
</cp:coreProperties>
</file>