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7AC0C7-D34E-48E0-A3D8-480080A614A7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E5781061-E287-497A-943F-708ACF960807}">
      <dgm:prSet phldrT="[文字]"/>
      <dgm:spPr/>
      <dgm:t>
        <a:bodyPr/>
        <a:lstStyle/>
        <a:p>
          <a:r>
            <a:rPr lang="en-US" altLang="zh-TW" b="1" cap="none" spc="0" dirty="0" smtClean="0">
              <a:ln w="12700" cmpd="sng">
                <a:prstDash val="solid"/>
              </a:ln>
              <a:effectLst/>
            </a:rPr>
            <a:t>8</a:t>
          </a:r>
          <a:r>
            <a:rPr lang="zh-TW" altLang="en-US" b="1" cap="none" spc="0" dirty="0" smtClean="0">
              <a:ln w="12700" cmpd="sng">
                <a:prstDash val="solid"/>
              </a:ln>
              <a:effectLst/>
            </a:rPr>
            <a:t>點起床</a:t>
          </a:r>
          <a:endParaRPr lang="zh-TW" altLang="en-US" b="1" cap="none" spc="0" dirty="0">
            <a:ln w="12700" cmpd="sng">
              <a:prstDash val="solid"/>
            </a:ln>
            <a:effectLst/>
          </a:endParaRPr>
        </a:p>
      </dgm:t>
    </dgm:pt>
    <dgm:pt modelId="{066CC981-6A40-487D-8670-141C79BC03EB}" type="parTrans" cxnId="{15DD2AF7-01A2-4E3B-AB94-456C50ACDFFF}">
      <dgm:prSet/>
      <dgm:spPr/>
      <dgm:t>
        <a:bodyPr/>
        <a:lstStyle/>
        <a:p>
          <a:endParaRPr lang="zh-TW" altLang="en-US"/>
        </a:p>
      </dgm:t>
    </dgm:pt>
    <dgm:pt modelId="{0541C4FA-E43F-41BF-A384-805A9041065B}" type="sibTrans" cxnId="{15DD2AF7-01A2-4E3B-AB94-456C50ACDFFF}">
      <dgm:prSet/>
      <dgm:spPr/>
      <dgm:t>
        <a:bodyPr/>
        <a:lstStyle/>
        <a:p>
          <a:endParaRPr lang="zh-TW" altLang="en-US"/>
        </a:p>
      </dgm:t>
    </dgm:pt>
    <dgm:pt modelId="{90B221B1-7105-4342-8D33-E9E91234D3CE}">
      <dgm:prSet phldrT="[文字]"/>
      <dgm:spPr/>
      <dgm:t>
        <a:bodyPr/>
        <a:lstStyle/>
        <a:p>
          <a:r>
            <a:rPr lang="en-US" altLang="zh-TW" b="1" cap="none" spc="0" smtClean="0">
              <a:ln w="12700" cmpd="sng">
                <a:prstDash val="solid"/>
              </a:ln>
              <a:effectLst/>
            </a:rPr>
            <a:t>9</a:t>
          </a:r>
          <a:r>
            <a:rPr lang="zh-TW" altLang="en-US" b="1" cap="none" spc="0" smtClean="0">
              <a:ln w="12700" cmpd="sng">
                <a:prstDash val="solid"/>
              </a:ln>
              <a:effectLst/>
            </a:rPr>
            <a:t>點到</a:t>
          </a:r>
          <a:endParaRPr lang="zh-TW" altLang="en-US" b="1" cap="none" spc="0" dirty="0">
            <a:ln w="12700" cmpd="sng">
              <a:prstDash val="solid"/>
            </a:ln>
            <a:effectLst/>
          </a:endParaRPr>
        </a:p>
      </dgm:t>
    </dgm:pt>
    <dgm:pt modelId="{B70C40B7-9054-4896-B665-8B176EF559FE}" type="parTrans" cxnId="{952E30DB-E295-4A36-B169-6F6A6D59F74A}">
      <dgm:prSet/>
      <dgm:spPr/>
      <dgm:t>
        <a:bodyPr/>
        <a:lstStyle/>
        <a:p>
          <a:endParaRPr lang="zh-TW" altLang="en-US"/>
        </a:p>
      </dgm:t>
    </dgm:pt>
    <dgm:pt modelId="{BB0CF1F8-0946-4094-8423-4838C2F9C403}" type="sibTrans" cxnId="{952E30DB-E295-4A36-B169-6F6A6D59F74A}">
      <dgm:prSet/>
      <dgm:spPr/>
      <dgm:t>
        <a:bodyPr/>
        <a:lstStyle/>
        <a:p>
          <a:endParaRPr lang="zh-TW" altLang="en-US"/>
        </a:p>
      </dgm:t>
    </dgm:pt>
    <dgm:pt modelId="{94BD61AF-2734-4D68-A5BA-D5B3C236C9E0}">
      <dgm:prSet phldrT="[文字]"/>
      <dgm:spPr/>
      <dgm:t>
        <a:bodyPr/>
        <a:lstStyle/>
        <a:p>
          <a:r>
            <a:rPr lang="zh-TW" altLang="en-US" b="0" i="0" dirty="0" smtClean="0"/>
            <a:t>叢林吼吼樹屋</a:t>
          </a:r>
          <a:endParaRPr lang="zh-TW" altLang="en-US" dirty="0"/>
        </a:p>
      </dgm:t>
    </dgm:pt>
    <dgm:pt modelId="{07988439-425C-4A27-AA82-7AABFA3343DF}" type="parTrans" cxnId="{D26B102D-1A4A-4D3E-BD54-98683CF1D967}">
      <dgm:prSet/>
      <dgm:spPr/>
      <dgm:t>
        <a:bodyPr/>
        <a:lstStyle/>
        <a:p>
          <a:endParaRPr lang="zh-TW" altLang="en-US"/>
        </a:p>
      </dgm:t>
    </dgm:pt>
    <dgm:pt modelId="{C75F24F2-05E9-433D-BC99-12848A9668C8}" type="sibTrans" cxnId="{D26B102D-1A4A-4D3E-BD54-98683CF1D967}">
      <dgm:prSet/>
      <dgm:spPr/>
      <dgm:t>
        <a:bodyPr/>
        <a:lstStyle/>
        <a:p>
          <a:endParaRPr lang="zh-TW" altLang="en-US"/>
        </a:p>
      </dgm:t>
    </dgm:pt>
    <dgm:pt modelId="{E4347BE4-4141-40E4-9F3E-9DC68171AA4F}">
      <dgm:prSet phldrT="[文字]"/>
      <dgm:spPr/>
      <dgm:t>
        <a:bodyPr/>
        <a:lstStyle/>
        <a:p>
          <a:r>
            <a:rPr lang="zh-TW" altLang="en-US" b="0" i="0" dirty="0" smtClean="0"/>
            <a:t>小飛龍</a:t>
          </a:r>
          <a:endParaRPr lang="zh-TW" altLang="en-US" dirty="0"/>
        </a:p>
      </dgm:t>
    </dgm:pt>
    <dgm:pt modelId="{6ECCD329-2A62-43E5-ADD1-E913ACC18A36}" type="parTrans" cxnId="{BD175A5E-565F-47D2-A855-7C35525D8D13}">
      <dgm:prSet/>
      <dgm:spPr/>
      <dgm:t>
        <a:bodyPr/>
        <a:lstStyle/>
        <a:p>
          <a:endParaRPr lang="zh-TW" altLang="en-US"/>
        </a:p>
      </dgm:t>
    </dgm:pt>
    <dgm:pt modelId="{98DDC966-F257-4ECF-BA9B-C6270CAD2F7D}" type="sibTrans" cxnId="{BD175A5E-565F-47D2-A855-7C35525D8D13}">
      <dgm:prSet/>
      <dgm:spPr/>
      <dgm:t>
        <a:bodyPr/>
        <a:lstStyle/>
        <a:p>
          <a:endParaRPr lang="zh-TW" altLang="en-US"/>
        </a:p>
      </dgm:t>
    </dgm:pt>
    <dgm:pt modelId="{2FC015C7-7B5D-4179-B91B-1170AEEC6337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9EC4B282-91B8-44A6-AD3A-99DA8AA1FF72}" type="parTrans" cxnId="{B5FC8765-E106-4D4F-BACD-8586443DD0DA}">
      <dgm:prSet/>
      <dgm:spPr/>
      <dgm:t>
        <a:bodyPr/>
        <a:lstStyle/>
        <a:p>
          <a:endParaRPr lang="zh-TW" altLang="en-US"/>
        </a:p>
      </dgm:t>
    </dgm:pt>
    <dgm:pt modelId="{3D3C5109-C94A-40A7-9828-EB1C29F509FC}" type="sibTrans" cxnId="{B5FC8765-E106-4D4F-BACD-8586443DD0DA}">
      <dgm:prSet/>
      <dgm:spPr/>
      <dgm:t>
        <a:bodyPr/>
        <a:lstStyle/>
        <a:p>
          <a:endParaRPr lang="zh-TW" altLang="en-US"/>
        </a:p>
      </dgm:t>
    </dgm:pt>
    <dgm:pt modelId="{AE274DC5-75B2-489C-816E-813ACFDCB783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br>
            <a:rPr lang="zh-TW" altLang="en-US" dirty="0" smtClean="0"/>
          </a:br>
          <a:endParaRPr lang="zh-TW" altLang="en-US" dirty="0"/>
        </a:p>
      </dgm:t>
    </dgm:pt>
    <dgm:pt modelId="{358D13F0-8D1B-4244-B1EF-C02A5D7D66A6}" type="parTrans" cxnId="{C8E00884-9E48-48CD-9CFD-6CDDF4504455}">
      <dgm:prSet/>
      <dgm:spPr/>
      <dgm:t>
        <a:bodyPr/>
        <a:lstStyle/>
        <a:p>
          <a:endParaRPr lang="zh-TW" altLang="en-US"/>
        </a:p>
      </dgm:t>
    </dgm:pt>
    <dgm:pt modelId="{B0C0C257-4ECC-47EC-8210-85ACA65F19D3}" type="sibTrans" cxnId="{C8E00884-9E48-48CD-9CFD-6CDDF4504455}">
      <dgm:prSet/>
      <dgm:spPr/>
      <dgm:t>
        <a:bodyPr/>
        <a:lstStyle/>
        <a:p>
          <a:endParaRPr lang="zh-TW" altLang="en-US"/>
        </a:p>
      </dgm:t>
    </dgm:pt>
    <dgm:pt modelId="{38D230D5-A442-4778-B73D-FE726EDD8CDC}">
      <dgm:prSet phldrT="[文字]"/>
      <dgm:spPr/>
      <dgm:t>
        <a:bodyPr/>
        <a:lstStyle/>
        <a:p>
          <a:r>
            <a:rPr lang="zh-TW" altLang="en-US" dirty="0" smtClean="0"/>
            <a:t>森林舞會</a:t>
          </a:r>
          <a:br>
            <a:rPr lang="zh-TW" altLang="en-US" dirty="0" smtClean="0"/>
          </a:br>
          <a:endParaRPr lang="zh-TW" altLang="en-US" dirty="0"/>
        </a:p>
      </dgm:t>
    </dgm:pt>
    <dgm:pt modelId="{9D8BE090-B0CB-4F25-9756-E8E334FADA50}" type="parTrans" cxnId="{AB7ED02D-BAA2-4F2D-9E82-937BBD338EE3}">
      <dgm:prSet/>
      <dgm:spPr/>
      <dgm:t>
        <a:bodyPr/>
        <a:lstStyle/>
        <a:p>
          <a:endParaRPr lang="zh-TW" altLang="en-US"/>
        </a:p>
      </dgm:t>
    </dgm:pt>
    <dgm:pt modelId="{C586DEE5-3C4D-47D2-BC61-45C844E62F46}" type="sibTrans" cxnId="{AB7ED02D-BAA2-4F2D-9E82-937BBD338EE3}">
      <dgm:prSet/>
      <dgm:spPr/>
      <dgm:t>
        <a:bodyPr/>
        <a:lstStyle/>
        <a:p>
          <a:endParaRPr lang="zh-TW" altLang="en-US"/>
        </a:p>
      </dgm:t>
    </dgm:pt>
    <dgm:pt modelId="{A2E6FC12-BA22-4927-BAF1-DB821F7C9757}">
      <dgm:prSet phldrT="[文字]"/>
      <dgm:spPr/>
      <dgm:t>
        <a:bodyPr/>
        <a:lstStyle/>
        <a:p>
          <a:r>
            <a:rPr lang="en-US" altLang="zh-TW" b="1" cap="none" spc="0" dirty="0" smtClean="0">
              <a:ln w="12700" cmpd="sng">
                <a:prstDash val="solid"/>
              </a:ln>
              <a:effectLst/>
            </a:rPr>
            <a:t>16</a:t>
          </a:r>
          <a:r>
            <a:rPr lang="zh-TW" altLang="en-US" b="1" cap="none" spc="0" dirty="0" smtClean="0">
              <a:ln w="12700" cmpd="sng">
                <a:prstDash val="solid"/>
              </a:ln>
              <a:effectLst/>
            </a:rPr>
            <a:t>點回家</a:t>
          </a:r>
          <a:r>
            <a:rPr lang="zh-TW" altLang="en-US" dirty="0" smtClean="0"/>
            <a:t/>
          </a:r>
          <a:br>
            <a:rPr lang="zh-TW" altLang="en-US" dirty="0" smtClean="0"/>
          </a:br>
          <a:endParaRPr lang="zh-TW" altLang="en-US" dirty="0"/>
        </a:p>
      </dgm:t>
    </dgm:pt>
    <dgm:pt modelId="{EB82DB3E-5F10-4327-951B-10B21E2265CD}" type="parTrans" cxnId="{DE6D63E4-F86F-4600-9C6F-68E4C132CB44}">
      <dgm:prSet/>
      <dgm:spPr/>
      <dgm:t>
        <a:bodyPr/>
        <a:lstStyle/>
        <a:p>
          <a:endParaRPr lang="zh-TW" altLang="en-US"/>
        </a:p>
      </dgm:t>
    </dgm:pt>
    <dgm:pt modelId="{7EEAA119-36DC-4163-8468-FBCF5153A494}" type="sibTrans" cxnId="{DE6D63E4-F86F-4600-9C6F-68E4C132CB44}">
      <dgm:prSet/>
      <dgm:spPr/>
      <dgm:t>
        <a:bodyPr/>
        <a:lstStyle/>
        <a:p>
          <a:endParaRPr lang="zh-TW" altLang="en-US"/>
        </a:p>
      </dgm:t>
    </dgm:pt>
    <dgm:pt modelId="{B64E92F9-CE7A-4550-B070-285026321D87}" type="pres">
      <dgm:prSet presAssocID="{117AC0C7-D34E-48E0-A3D8-480080A614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D9F243A-4C90-4924-AEAA-AECACCC17CB2}" type="pres">
      <dgm:prSet presAssocID="{E5781061-E287-497A-943F-708ACF960807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CC0B4D-AC64-464C-8FB9-7263C1942D05}" type="pres">
      <dgm:prSet presAssocID="{0541C4FA-E43F-41BF-A384-805A9041065B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2095D866-C7E6-4A69-934E-F519ACDF4C13}" type="pres">
      <dgm:prSet presAssocID="{0541C4FA-E43F-41BF-A384-805A9041065B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B7083B92-2345-46DC-9CAA-3C7BE435BC0B}" type="pres">
      <dgm:prSet presAssocID="{90B221B1-7105-4342-8D33-E9E91234D3CE}" presName="node" presStyleLbl="node1" presStyleIdx="1" presStyleCnt="8" custLinFactNeighborX="2586" custLinFactNeighborY="215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5EA2CE-2115-429E-910E-D2B54C97EE2E}" type="pres">
      <dgm:prSet presAssocID="{BB0CF1F8-0946-4094-8423-4838C2F9C403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7E1B0DA1-F34C-4F3F-9AFC-775344222195}" type="pres">
      <dgm:prSet presAssocID="{BB0CF1F8-0946-4094-8423-4838C2F9C403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9ED737E2-554A-4288-9CC4-AD3BF49DA45D}" type="pres">
      <dgm:prSet presAssocID="{94BD61AF-2734-4D68-A5BA-D5B3C236C9E0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F555FC-C1F1-4F29-9DEA-C51056B5D92F}" type="pres">
      <dgm:prSet presAssocID="{C75F24F2-05E9-433D-BC99-12848A9668C8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5B73DA13-C5B4-41AA-9792-31C8ECEA049F}" type="pres">
      <dgm:prSet presAssocID="{C75F24F2-05E9-433D-BC99-12848A9668C8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49374D98-8F4A-44A6-BFC0-4FA5D628928B}" type="pres">
      <dgm:prSet presAssocID="{E4347BE4-4141-40E4-9F3E-9DC68171AA4F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04CD94-4C24-436D-86BF-117AF04FABE7}" type="pres">
      <dgm:prSet presAssocID="{98DDC966-F257-4ECF-BA9B-C6270CAD2F7D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14B52D43-AC09-4F60-AA91-86E5DBE7D99A}" type="pres">
      <dgm:prSet presAssocID="{98DDC966-F257-4ECF-BA9B-C6270CAD2F7D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852A2F6C-813A-420D-9181-8EB8964E64EF}" type="pres">
      <dgm:prSet presAssocID="{2FC015C7-7B5D-4179-B91B-1170AEEC6337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75FF55-8EF5-4AA1-805D-2F5F66920B34}" type="pres">
      <dgm:prSet presAssocID="{3D3C5109-C94A-40A7-9828-EB1C29F509FC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F666CD75-D4CD-4F54-94EF-D55E769226EB}" type="pres">
      <dgm:prSet presAssocID="{3D3C5109-C94A-40A7-9828-EB1C29F509FC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EBF255BE-733F-4BC9-8039-381219A76BCB}" type="pres">
      <dgm:prSet presAssocID="{AE274DC5-75B2-489C-816E-813ACFDCB783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E8AE2E-F05A-4BC1-8517-B5A937FABDD8}" type="pres">
      <dgm:prSet presAssocID="{B0C0C257-4ECC-47EC-8210-85ACA65F19D3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04796541-9078-441E-B24B-B5C273AC31E4}" type="pres">
      <dgm:prSet presAssocID="{B0C0C257-4ECC-47EC-8210-85ACA65F19D3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2402FC47-ABF5-4A57-B37F-517420F7E6DF}" type="pres">
      <dgm:prSet presAssocID="{38D230D5-A442-4778-B73D-FE726EDD8CDC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3110D5-726D-4700-9453-6AFDCCD17A29}" type="pres">
      <dgm:prSet presAssocID="{C586DEE5-3C4D-47D2-BC61-45C844E62F46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01935882-95AF-4172-829D-AFC45EA37D0E}" type="pres">
      <dgm:prSet presAssocID="{C586DEE5-3C4D-47D2-BC61-45C844E62F46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E763352B-AE0D-4A46-AA72-FB9D4D06A3C6}" type="pres">
      <dgm:prSet presAssocID="{A2E6FC12-BA22-4927-BAF1-DB821F7C9757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E6D63E4-F86F-4600-9C6F-68E4C132CB44}" srcId="{117AC0C7-D34E-48E0-A3D8-480080A614A7}" destId="{A2E6FC12-BA22-4927-BAF1-DB821F7C9757}" srcOrd="7" destOrd="0" parTransId="{EB82DB3E-5F10-4327-951B-10B21E2265CD}" sibTransId="{7EEAA119-36DC-4163-8468-FBCF5153A494}"/>
    <dgm:cxn modelId="{526CAABC-4878-48CE-8DBC-E68284575739}" type="presOf" srcId="{B0C0C257-4ECC-47EC-8210-85ACA65F19D3}" destId="{59E8AE2E-F05A-4BC1-8517-B5A937FABDD8}" srcOrd="0" destOrd="0" presId="urn:microsoft.com/office/officeart/2005/8/layout/process5"/>
    <dgm:cxn modelId="{E3D57891-5C5F-4A57-AA8B-7BF1987DF7E4}" type="presOf" srcId="{C586DEE5-3C4D-47D2-BC61-45C844E62F46}" destId="{023110D5-726D-4700-9453-6AFDCCD17A29}" srcOrd="0" destOrd="0" presId="urn:microsoft.com/office/officeart/2005/8/layout/process5"/>
    <dgm:cxn modelId="{BD175A5E-565F-47D2-A855-7C35525D8D13}" srcId="{117AC0C7-D34E-48E0-A3D8-480080A614A7}" destId="{E4347BE4-4141-40E4-9F3E-9DC68171AA4F}" srcOrd="3" destOrd="0" parTransId="{6ECCD329-2A62-43E5-ADD1-E913ACC18A36}" sibTransId="{98DDC966-F257-4ECF-BA9B-C6270CAD2F7D}"/>
    <dgm:cxn modelId="{552880FC-551A-468D-B786-4ACD00DFAC76}" type="presOf" srcId="{38D230D5-A442-4778-B73D-FE726EDD8CDC}" destId="{2402FC47-ABF5-4A57-B37F-517420F7E6DF}" srcOrd="0" destOrd="0" presId="urn:microsoft.com/office/officeart/2005/8/layout/process5"/>
    <dgm:cxn modelId="{736E0D36-E0D1-4FB2-8491-7A327865E6A0}" type="presOf" srcId="{B0C0C257-4ECC-47EC-8210-85ACA65F19D3}" destId="{04796541-9078-441E-B24B-B5C273AC31E4}" srcOrd="1" destOrd="0" presId="urn:microsoft.com/office/officeart/2005/8/layout/process5"/>
    <dgm:cxn modelId="{41BA6597-1D6C-4D7E-832F-3AFDDEB012E1}" type="presOf" srcId="{C75F24F2-05E9-433D-BC99-12848A9668C8}" destId="{5B73DA13-C5B4-41AA-9792-31C8ECEA049F}" srcOrd="1" destOrd="0" presId="urn:microsoft.com/office/officeart/2005/8/layout/process5"/>
    <dgm:cxn modelId="{B3C73A6C-9436-4CEC-A21B-3AE029007FB3}" type="presOf" srcId="{AE274DC5-75B2-489C-816E-813ACFDCB783}" destId="{EBF255BE-733F-4BC9-8039-381219A76BCB}" srcOrd="0" destOrd="0" presId="urn:microsoft.com/office/officeart/2005/8/layout/process5"/>
    <dgm:cxn modelId="{D213700C-63B7-496A-B15F-96294FA07BC0}" type="presOf" srcId="{2FC015C7-7B5D-4179-B91B-1170AEEC6337}" destId="{852A2F6C-813A-420D-9181-8EB8964E64EF}" srcOrd="0" destOrd="0" presId="urn:microsoft.com/office/officeart/2005/8/layout/process5"/>
    <dgm:cxn modelId="{D9426ADD-9074-437A-9F85-16AE7E4F4025}" type="presOf" srcId="{BB0CF1F8-0946-4094-8423-4838C2F9C403}" destId="{8A5EA2CE-2115-429E-910E-D2B54C97EE2E}" srcOrd="0" destOrd="0" presId="urn:microsoft.com/office/officeart/2005/8/layout/process5"/>
    <dgm:cxn modelId="{D26B102D-1A4A-4D3E-BD54-98683CF1D967}" srcId="{117AC0C7-D34E-48E0-A3D8-480080A614A7}" destId="{94BD61AF-2734-4D68-A5BA-D5B3C236C9E0}" srcOrd="2" destOrd="0" parTransId="{07988439-425C-4A27-AA82-7AABFA3343DF}" sibTransId="{C75F24F2-05E9-433D-BC99-12848A9668C8}"/>
    <dgm:cxn modelId="{15DD2AF7-01A2-4E3B-AB94-456C50ACDFFF}" srcId="{117AC0C7-D34E-48E0-A3D8-480080A614A7}" destId="{E5781061-E287-497A-943F-708ACF960807}" srcOrd="0" destOrd="0" parTransId="{066CC981-6A40-487D-8670-141C79BC03EB}" sibTransId="{0541C4FA-E43F-41BF-A384-805A9041065B}"/>
    <dgm:cxn modelId="{A493EB88-4DBF-4F40-9478-597A2D9FA60D}" type="presOf" srcId="{E5781061-E287-497A-943F-708ACF960807}" destId="{1D9F243A-4C90-4924-AEAA-AECACCC17CB2}" srcOrd="0" destOrd="0" presId="urn:microsoft.com/office/officeart/2005/8/layout/process5"/>
    <dgm:cxn modelId="{DE746CC6-F71C-4A19-9FA1-D0C7EC08E607}" type="presOf" srcId="{E4347BE4-4141-40E4-9F3E-9DC68171AA4F}" destId="{49374D98-8F4A-44A6-BFC0-4FA5D628928B}" srcOrd="0" destOrd="0" presId="urn:microsoft.com/office/officeart/2005/8/layout/process5"/>
    <dgm:cxn modelId="{C8E00884-9E48-48CD-9CFD-6CDDF4504455}" srcId="{117AC0C7-D34E-48E0-A3D8-480080A614A7}" destId="{AE274DC5-75B2-489C-816E-813ACFDCB783}" srcOrd="5" destOrd="0" parTransId="{358D13F0-8D1B-4244-B1EF-C02A5D7D66A6}" sibTransId="{B0C0C257-4ECC-47EC-8210-85ACA65F19D3}"/>
    <dgm:cxn modelId="{5B841F87-8CC2-4135-B41B-B91806A795F3}" type="presOf" srcId="{3D3C5109-C94A-40A7-9828-EB1C29F509FC}" destId="{F666CD75-D4CD-4F54-94EF-D55E769226EB}" srcOrd="1" destOrd="0" presId="urn:microsoft.com/office/officeart/2005/8/layout/process5"/>
    <dgm:cxn modelId="{7E4F8F33-3237-46E7-B326-34F9A85AC597}" type="presOf" srcId="{117AC0C7-D34E-48E0-A3D8-480080A614A7}" destId="{B64E92F9-CE7A-4550-B070-285026321D87}" srcOrd="0" destOrd="0" presId="urn:microsoft.com/office/officeart/2005/8/layout/process5"/>
    <dgm:cxn modelId="{AB552BE9-2F57-4229-B776-86DDFF2CBFE2}" type="presOf" srcId="{A2E6FC12-BA22-4927-BAF1-DB821F7C9757}" destId="{E763352B-AE0D-4A46-AA72-FB9D4D06A3C6}" srcOrd="0" destOrd="0" presId="urn:microsoft.com/office/officeart/2005/8/layout/process5"/>
    <dgm:cxn modelId="{AB7ED02D-BAA2-4F2D-9E82-937BBD338EE3}" srcId="{117AC0C7-D34E-48E0-A3D8-480080A614A7}" destId="{38D230D5-A442-4778-B73D-FE726EDD8CDC}" srcOrd="6" destOrd="0" parTransId="{9D8BE090-B0CB-4F25-9756-E8E334FADA50}" sibTransId="{C586DEE5-3C4D-47D2-BC61-45C844E62F46}"/>
    <dgm:cxn modelId="{F725588D-07E5-4389-AE40-00335150B45D}" type="presOf" srcId="{0541C4FA-E43F-41BF-A384-805A9041065B}" destId="{2095D866-C7E6-4A69-934E-F519ACDF4C13}" srcOrd="1" destOrd="0" presId="urn:microsoft.com/office/officeart/2005/8/layout/process5"/>
    <dgm:cxn modelId="{06CA4401-89AF-4ED7-899A-2EE55EC68959}" type="presOf" srcId="{98DDC966-F257-4ECF-BA9B-C6270CAD2F7D}" destId="{14B52D43-AC09-4F60-AA91-86E5DBE7D99A}" srcOrd="1" destOrd="0" presId="urn:microsoft.com/office/officeart/2005/8/layout/process5"/>
    <dgm:cxn modelId="{7EF1F6FF-61F1-425C-B409-B67B0D30DC07}" type="presOf" srcId="{98DDC966-F257-4ECF-BA9B-C6270CAD2F7D}" destId="{D504CD94-4C24-436D-86BF-117AF04FABE7}" srcOrd="0" destOrd="0" presId="urn:microsoft.com/office/officeart/2005/8/layout/process5"/>
    <dgm:cxn modelId="{B5FC8765-E106-4D4F-BACD-8586443DD0DA}" srcId="{117AC0C7-D34E-48E0-A3D8-480080A614A7}" destId="{2FC015C7-7B5D-4179-B91B-1170AEEC6337}" srcOrd="4" destOrd="0" parTransId="{9EC4B282-91B8-44A6-AD3A-99DA8AA1FF72}" sibTransId="{3D3C5109-C94A-40A7-9828-EB1C29F509FC}"/>
    <dgm:cxn modelId="{3166D180-EC74-431B-9CD4-C0CD5D6E8384}" type="presOf" srcId="{BB0CF1F8-0946-4094-8423-4838C2F9C403}" destId="{7E1B0DA1-F34C-4F3F-9AFC-775344222195}" srcOrd="1" destOrd="0" presId="urn:microsoft.com/office/officeart/2005/8/layout/process5"/>
    <dgm:cxn modelId="{3A19CC35-9163-43D4-9FAC-17D34F29B269}" type="presOf" srcId="{3D3C5109-C94A-40A7-9828-EB1C29F509FC}" destId="{7A75FF55-8EF5-4AA1-805D-2F5F66920B34}" srcOrd="0" destOrd="0" presId="urn:microsoft.com/office/officeart/2005/8/layout/process5"/>
    <dgm:cxn modelId="{251A85CF-2112-4040-AC87-89B72652841B}" type="presOf" srcId="{C75F24F2-05E9-433D-BC99-12848A9668C8}" destId="{65F555FC-C1F1-4F29-9DEA-C51056B5D92F}" srcOrd="0" destOrd="0" presId="urn:microsoft.com/office/officeart/2005/8/layout/process5"/>
    <dgm:cxn modelId="{FAF296B3-F523-499D-8FDC-D7454FB24C57}" type="presOf" srcId="{0541C4FA-E43F-41BF-A384-805A9041065B}" destId="{8CCC0B4D-AC64-464C-8FB9-7263C1942D05}" srcOrd="0" destOrd="0" presId="urn:microsoft.com/office/officeart/2005/8/layout/process5"/>
    <dgm:cxn modelId="{952E30DB-E295-4A36-B169-6F6A6D59F74A}" srcId="{117AC0C7-D34E-48E0-A3D8-480080A614A7}" destId="{90B221B1-7105-4342-8D33-E9E91234D3CE}" srcOrd="1" destOrd="0" parTransId="{B70C40B7-9054-4896-B665-8B176EF559FE}" sibTransId="{BB0CF1F8-0946-4094-8423-4838C2F9C403}"/>
    <dgm:cxn modelId="{AF183728-7CD2-4B0A-89C0-468A7A770BF7}" type="presOf" srcId="{90B221B1-7105-4342-8D33-E9E91234D3CE}" destId="{B7083B92-2345-46DC-9CAA-3C7BE435BC0B}" srcOrd="0" destOrd="0" presId="urn:microsoft.com/office/officeart/2005/8/layout/process5"/>
    <dgm:cxn modelId="{15B9237A-D3FF-4E91-B639-603529824783}" type="presOf" srcId="{94BD61AF-2734-4D68-A5BA-D5B3C236C9E0}" destId="{9ED737E2-554A-4288-9CC4-AD3BF49DA45D}" srcOrd="0" destOrd="0" presId="urn:microsoft.com/office/officeart/2005/8/layout/process5"/>
    <dgm:cxn modelId="{43EE1DB8-D050-4A4A-9D62-95C3C0107C2A}" type="presOf" srcId="{C586DEE5-3C4D-47D2-BC61-45C844E62F46}" destId="{01935882-95AF-4172-829D-AFC45EA37D0E}" srcOrd="1" destOrd="0" presId="urn:microsoft.com/office/officeart/2005/8/layout/process5"/>
    <dgm:cxn modelId="{1F6A64E3-6287-437F-98B2-0F0FD46FC112}" type="presParOf" srcId="{B64E92F9-CE7A-4550-B070-285026321D87}" destId="{1D9F243A-4C90-4924-AEAA-AECACCC17CB2}" srcOrd="0" destOrd="0" presId="urn:microsoft.com/office/officeart/2005/8/layout/process5"/>
    <dgm:cxn modelId="{535A0E96-2297-45C9-A776-A9FBE15AE018}" type="presParOf" srcId="{B64E92F9-CE7A-4550-B070-285026321D87}" destId="{8CCC0B4D-AC64-464C-8FB9-7263C1942D05}" srcOrd="1" destOrd="0" presId="urn:microsoft.com/office/officeart/2005/8/layout/process5"/>
    <dgm:cxn modelId="{D83C43C6-E5EF-476E-BBA6-607727027324}" type="presParOf" srcId="{8CCC0B4D-AC64-464C-8FB9-7263C1942D05}" destId="{2095D866-C7E6-4A69-934E-F519ACDF4C13}" srcOrd="0" destOrd="0" presId="urn:microsoft.com/office/officeart/2005/8/layout/process5"/>
    <dgm:cxn modelId="{FA7FE4C7-163D-4BC4-BF83-DB3610E6E7CA}" type="presParOf" srcId="{B64E92F9-CE7A-4550-B070-285026321D87}" destId="{B7083B92-2345-46DC-9CAA-3C7BE435BC0B}" srcOrd="2" destOrd="0" presId="urn:microsoft.com/office/officeart/2005/8/layout/process5"/>
    <dgm:cxn modelId="{2ED4319C-B7AB-458E-95AD-9CEE90C22FD5}" type="presParOf" srcId="{B64E92F9-CE7A-4550-B070-285026321D87}" destId="{8A5EA2CE-2115-429E-910E-D2B54C97EE2E}" srcOrd="3" destOrd="0" presId="urn:microsoft.com/office/officeart/2005/8/layout/process5"/>
    <dgm:cxn modelId="{8E53C140-3787-4726-A9D3-A976B209BC69}" type="presParOf" srcId="{8A5EA2CE-2115-429E-910E-D2B54C97EE2E}" destId="{7E1B0DA1-F34C-4F3F-9AFC-775344222195}" srcOrd="0" destOrd="0" presId="urn:microsoft.com/office/officeart/2005/8/layout/process5"/>
    <dgm:cxn modelId="{71082BE8-F443-438F-9908-2A8511FFF224}" type="presParOf" srcId="{B64E92F9-CE7A-4550-B070-285026321D87}" destId="{9ED737E2-554A-4288-9CC4-AD3BF49DA45D}" srcOrd="4" destOrd="0" presId="urn:microsoft.com/office/officeart/2005/8/layout/process5"/>
    <dgm:cxn modelId="{F3FDF89D-66C0-4A71-BBA8-6C9880D22469}" type="presParOf" srcId="{B64E92F9-CE7A-4550-B070-285026321D87}" destId="{65F555FC-C1F1-4F29-9DEA-C51056B5D92F}" srcOrd="5" destOrd="0" presId="urn:microsoft.com/office/officeart/2005/8/layout/process5"/>
    <dgm:cxn modelId="{9419BCC9-8D8F-4528-8094-71BC431BB683}" type="presParOf" srcId="{65F555FC-C1F1-4F29-9DEA-C51056B5D92F}" destId="{5B73DA13-C5B4-41AA-9792-31C8ECEA049F}" srcOrd="0" destOrd="0" presId="urn:microsoft.com/office/officeart/2005/8/layout/process5"/>
    <dgm:cxn modelId="{1B4741F6-93C3-4401-939D-BE59FB7B7FE0}" type="presParOf" srcId="{B64E92F9-CE7A-4550-B070-285026321D87}" destId="{49374D98-8F4A-44A6-BFC0-4FA5D628928B}" srcOrd="6" destOrd="0" presId="urn:microsoft.com/office/officeart/2005/8/layout/process5"/>
    <dgm:cxn modelId="{735ED0DE-5E91-47B9-BBC1-1FE06F93EFEB}" type="presParOf" srcId="{B64E92F9-CE7A-4550-B070-285026321D87}" destId="{D504CD94-4C24-436D-86BF-117AF04FABE7}" srcOrd="7" destOrd="0" presId="urn:microsoft.com/office/officeart/2005/8/layout/process5"/>
    <dgm:cxn modelId="{4ED05B84-C608-4532-80EF-0EFAFAB510EC}" type="presParOf" srcId="{D504CD94-4C24-436D-86BF-117AF04FABE7}" destId="{14B52D43-AC09-4F60-AA91-86E5DBE7D99A}" srcOrd="0" destOrd="0" presId="urn:microsoft.com/office/officeart/2005/8/layout/process5"/>
    <dgm:cxn modelId="{AB97351F-ABEA-4EE9-A300-B8D0941BDBFA}" type="presParOf" srcId="{B64E92F9-CE7A-4550-B070-285026321D87}" destId="{852A2F6C-813A-420D-9181-8EB8964E64EF}" srcOrd="8" destOrd="0" presId="urn:microsoft.com/office/officeart/2005/8/layout/process5"/>
    <dgm:cxn modelId="{CAE3769C-4FE7-4AB5-92BE-9DC76E8508D3}" type="presParOf" srcId="{B64E92F9-CE7A-4550-B070-285026321D87}" destId="{7A75FF55-8EF5-4AA1-805D-2F5F66920B34}" srcOrd="9" destOrd="0" presId="urn:microsoft.com/office/officeart/2005/8/layout/process5"/>
    <dgm:cxn modelId="{5CBF8062-1AD5-4155-8DEC-3D09C7B07041}" type="presParOf" srcId="{7A75FF55-8EF5-4AA1-805D-2F5F66920B34}" destId="{F666CD75-D4CD-4F54-94EF-D55E769226EB}" srcOrd="0" destOrd="0" presId="urn:microsoft.com/office/officeart/2005/8/layout/process5"/>
    <dgm:cxn modelId="{4D2787BB-F36A-4748-A1D0-64E89D65A9D3}" type="presParOf" srcId="{B64E92F9-CE7A-4550-B070-285026321D87}" destId="{EBF255BE-733F-4BC9-8039-381219A76BCB}" srcOrd="10" destOrd="0" presId="urn:microsoft.com/office/officeart/2005/8/layout/process5"/>
    <dgm:cxn modelId="{1D75C8ED-1A9C-4EF8-9077-85E1F39ADFAA}" type="presParOf" srcId="{B64E92F9-CE7A-4550-B070-285026321D87}" destId="{59E8AE2E-F05A-4BC1-8517-B5A937FABDD8}" srcOrd="11" destOrd="0" presId="urn:microsoft.com/office/officeart/2005/8/layout/process5"/>
    <dgm:cxn modelId="{6C2DED0A-D87C-4B44-A213-BB8C5812AF24}" type="presParOf" srcId="{59E8AE2E-F05A-4BC1-8517-B5A937FABDD8}" destId="{04796541-9078-441E-B24B-B5C273AC31E4}" srcOrd="0" destOrd="0" presId="urn:microsoft.com/office/officeart/2005/8/layout/process5"/>
    <dgm:cxn modelId="{A43ACD16-0563-42F1-80DE-25495AB172CF}" type="presParOf" srcId="{B64E92F9-CE7A-4550-B070-285026321D87}" destId="{2402FC47-ABF5-4A57-B37F-517420F7E6DF}" srcOrd="12" destOrd="0" presId="urn:microsoft.com/office/officeart/2005/8/layout/process5"/>
    <dgm:cxn modelId="{2184B142-2A31-46D0-8932-EAC41B01264B}" type="presParOf" srcId="{B64E92F9-CE7A-4550-B070-285026321D87}" destId="{023110D5-726D-4700-9453-6AFDCCD17A29}" srcOrd="13" destOrd="0" presId="urn:microsoft.com/office/officeart/2005/8/layout/process5"/>
    <dgm:cxn modelId="{78E75B9E-CC2A-4631-8ED5-172AC715FAEE}" type="presParOf" srcId="{023110D5-726D-4700-9453-6AFDCCD17A29}" destId="{01935882-95AF-4172-829D-AFC45EA37D0E}" srcOrd="0" destOrd="0" presId="urn:microsoft.com/office/officeart/2005/8/layout/process5"/>
    <dgm:cxn modelId="{01DE59CF-6A77-453E-B107-A8DC870116D3}" type="presParOf" srcId="{B64E92F9-CE7A-4550-B070-285026321D87}" destId="{E763352B-AE0D-4A46-AA72-FB9D4D06A3C6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9F243A-4C90-4924-AEAA-AECACCC17CB2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b="1" kern="1200" cap="none" spc="0" dirty="0" smtClean="0">
              <a:ln w="12700" cmpd="sng">
                <a:prstDash val="solid"/>
              </a:ln>
              <a:effectLst/>
            </a:rPr>
            <a:t>8</a:t>
          </a:r>
          <a:r>
            <a:rPr lang="zh-TW" altLang="en-US" sz="3000" b="1" kern="1200" cap="none" spc="0" dirty="0" smtClean="0">
              <a:ln w="12700" cmpd="sng">
                <a:prstDash val="solid"/>
              </a:ln>
              <a:effectLst/>
            </a:rPr>
            <a:t>點起床</a:t>
          </a:r>
          <a:endParaRPr lang="zh-TW" altLang="en-US" sz="3000" b="1" kern="1200" cap="none" spc="0" dirty="0">
            <a:ln w="12700" cmpd="sng">
              <a:prstDash val="solid"/>
            </a:ln>
            <a:effectLst/>
          </a:endParaRPr>
        </a:p>
      </dsp:txBody>
      <dsp:txXfrm>
        <a:off x="40127" y="594812"/>
        <a:ext cx="1949441" cy="1141260"/>
      </dsp:txXfrm>
    </dsp:sp>
    <dsp:sp modelId="{8CCC0B4D-AC64-464C-8FB9-7263C1942D05}">
      <dsp:nvSpPr>
        <dsp:cNvPr id="0" name=""/>
        <dsp:cNvSpPr/>
      </dsp:nvSpPr>
      <dsp:spPr>
        <a:xfrm rot="31173">
          <a:off x="2214359" y="927851"/>
          <a:ext cx="45604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14362" y="1027445"/>
        <a:ext cx="319232" cy="300644"/>
      </dsp:txXfrm>
    </dsp:sp>
    <dsp:sp modelId="{B7083B92-2345-46DC-9CAA-3C7BE435BC0B}">
      <dsp:nvSpPr>
        <dsp:cNvPr id="0" name=""/>
        <dsp:cNvSpPr/>
      </dsp:nvSpPr>
      <dsp:spPr>
        <a:xfrm>
          <a:off x="2885504" y="585430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1485099"/>
            <a:satOff val="-6853"/>
            <a:lumOff val="2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b="1" kern="1200" cap="none" spc="0" smtClean="0">
              <a:ln w="12700" cmpd="sng">
                <a:prstDash val="solid"/>
              </a:ln>
              <a:effectLst/>
            </a:rPr>
            <a:t>9</a:t>
          </a:r>
          <a:r>
            <a:rPr lang="zh-TW" altLang="en-US" sz="3000" b="1" kern="1200" cap="none" spc="0" smtClean="0">
              <a:ln w="12700" cmpd="sng">
                <a:prstDash val="solid"/>
              </a:ln>
              <a:effectLst/>
            </a:rPr>
            <a:t>點到</a:t>
          </a:r>
          <a:endParaRPr lang="zh-TW" altLang="en-US" sz="3000" b="1" kern="1200" cap="none" spc="0" dirty="0">
            <a:ln w="12700" cmpd="sng">
              <a:prstDash val="solid"/>
            </a:ln>
            <a:effectLst/>
          </a:endParaRPr>
        </a:p>
      </dsp:txBody>
      <dsp:txXfrm>
        <a:off x="2921010" y="620936"/>
        <a:ext cx="1949441" cy="1141260"/>
      </dsp:txXfrm>
    </dsp:sp>
    <dsp:sp modelId="{8A5EA2CE-2115-429E-910E-D2B54C97EE2E}">
      <dsp:nvSpPr>
        <dsp:cNvPr id="0" name=""/>
        <dsp:cNvSpPr/>
      </dsp:nvSpPr>
      <dsp:spPr>
        <a:xfrm rot="21567653">
          <a:off x="5072254" y="928074"/>
          <a:ext cx="400661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72257" y="1028853"/>
        <a:ext cx="280463" cy="300644"/>
      </dsp:txXfrm>
    </dsp:sp>
    <dsp:sp modelId="{9ED737E2-554A-4288-9CC4-AD3BF49DA45D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2970198"/>
            <a:satOff val="-13705"/>
            <a:lumOff val="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叢林吼吼樹屋</a:t>
          </a:r>
          <a:endParaRPr lang="zh-TW" altLang="en-US" sz="3000" kern="1200" dirty="0"/>
        </a:p>
      </dsp:txBody>
      <dsp:txXfrm>
        <a:off x="5697396" y="594812"/>
        <a:ext cx="1949441" cy="1141260"/>
      </dsp:txXfrm>
    </dsp:sp>
    <dsp:sp modelId="{65F555FC-C1F1-4F29-9DEA-C51056B5D92F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0144" y="1015120"/>
        <a:ext cx="299835" cy="300644"/>
      </dsp:txXfrm>
    </dsp:sp>
    <dsp:sp modelId="{49374D98-8F4A-44A6-BFC0-4FA5D628928B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4455297"/>
            <a:satOff val="-20558"/>
            <a:lumOff val="75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b="0" i="0" kern="1200" dirty="0" smtClean="0"/>
            <a:t>小飛龍</a:t>
          </a:r>
          <a:endParaRPr lang="zh-TW" altLang="en-US" sz="3000" kern="1200" dirty="0"/>
        </a:p>
      </dsp:txBody>
      <dsp:txXfrm>
        <a:off x="8526031" y="594812"/>
        <a:ext cx="1949441" cy="1141260"/>
      </dsp:txXfrm>
    </dsp:sp>
    <dsp:sp modelId="{D504CD94-4C24-436D-86BF-117AF04FABE7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0431" y="1949378"/>
        <a:ext cx="300644" cy="299835"/>
      </dsp:txXfrm>
    </dsp:sp>
    <dsp:sp modelId="{852A2F6C-813A-420D-9181-8EB8964E64EF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5940396"/>
            <a:satOff val="-27410"/>
            <a:lumOff val="100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8526031" y="2615265"/>
        <a:ext cx="1949441" cy="1141260"/>
      </dsp:txXfrm>
    </dsp:sp>
    <dsp:sp modelId="{7A75FF55-8EF5-4AA1-805D-2F5F66920B34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EBF255BE-733F-4BC9-8039-381219A76BCB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7425494"/>
            <a:satOff val="-34263"/>
            <a:lumOff val="12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</a:t>
          </a:r>
          <a:br>
            <a:rPr lang="zh-TW" altLang="en-US" sz="3000" kern="1200" dirty="0" smtClean="0"/>
          </a:br>
          <a:endParaRPr lang="zh-TW" altLang="en-US" sz="3000" kern="1200" dirty="0"/>
        </a:p>
      </dsp:txBody>
      <dsp:txXfrm>
        <a:off x="5697396" y="2615265"/>
        <a:ext cx="1949441" cy="1141260"/>
      </dsp:txXfrm>
    </dsp:sp>
    <dsp:sp modelId="{59E8AE2E-F05A-4BC1-8517-B5A937FABDD8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2402FC47-ABF5-4A57-B37F-517420F7E6DF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8910593"/>
            <a:satOff val="-41115"/>
            <a:lumOff val="15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森林舞會</a:t>
          </a:r>
          <a:br>
            <a:rPr lang="zh-TW" altLang="en-US" sz="3000" kern="1200" dirty="0" smtClean="0"/>
          </a:br>
          <a:endParaRPr lang="zh-TW" altLang="en-US" sz="3000" kern="1200" dirty="0"/>
        </a:p>
      </dsp:txBody>
      <dsp:txXfrm>
        <a:off x="2868761" y="2615265"/>
        <a:ext cx="1949441" cy="1141260"/>
      </dsp:txXfrm>
    </dsp:sp>
    <dsp:sp modelId="{023110D5-726D-4700-9453-6AFDCCD17A29}">
      <dsp:nvSpPr>
        <dsp:cNvPr id="0" name=""/>
        <dsp:cNvSpPr/>
      </dsp:nvSpPr>
      <dsp:spPr>
        <a:xfrm rot="10800000">
          <a:off x="222711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2355620" y="3035573"/>
        <a:ext cx="299835" cy="300644"/>
      </dsp:txXfrm>
    </dsp:sp>
    <dsp:sp modelId="{E763352B-AE0D-4A46-AA72-FB9D4D06A3C6}">
      <dsp:nvSpPr>
        <dsp:cNvPr id="0" name=""/>
        <dsp:cNvSpPr/>
      </dsp:nvSpPr>
      <dsp:spPr>
        <a:xfrm>
          <a:off x="4621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b="1" kern="1200" cap="none" spc="0" dirty="0" smtClean="0">
              <a:ln w="12700" cmpd="sng">
                <a:prstDash val="solid"/>
              </a:ln>
              <a:effectLst/>
            </a:rPr>
            <a:t>16</a:t>
          </a:r>
          <a:r>
            <a:rPr lang="zh-TW" altLang="en-US" sz="3000" b="1" kern="1200" cap="none" spc="0" dirty="0" smtClean="0">
              <a:ln w="12700" cmpd="sng">
                <a:prstDash val="solid"/>
              </a:ln>
              <a:effectLst/>
            </a:rPr>
            <a:t>點回家</a:t>
          </a:r>
          <a:r>
            <a:rPr lang="zh-TW" altLang="en-US" sz="3000" kern="1200" dirty="0" smtClean="0"/>
            <a:t/>
          </a:r>
          <a:br>
            <a:rPr lang="zh-TW" altLang="en-US" sz="3000" kern="1200" dirty="0" smtClean="0"/>
          </a:br>
          <a:endParaRPr lang="zh-TW" altLang="en-US" sz="3000" kern="1200" dirty="0"/>
        </a:p>
      </dsp:txBody>
      <dsp:txXfrm>
        <a:off x="40127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46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94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14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208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00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9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706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614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68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802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854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BDE6-4205-4EF8-9630-FAAE295823A6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CAF2B-667D-40BB-8462-EFD48B2658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98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32560" y="991734"/>
            <a:ext cx="9144000" cy="23876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兒童新</a:t>
            </a:r>
            <a:b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zh-TW" alt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樂園</a:t>
            </a:r>
            <a:endParaRPr lang="zh-TW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747837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3369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43043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403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 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729946"/>
              </p:ext>
            </p:extLst>
          </p:nvPr>
        </p:nvGraphicFramePr>
        <p:xfrm>
          <a:off x="838200" y="2390503"/>
          <a:ext cx="11353802" cy="3762103"/>
        </p:xfrm>
        <a:graphic>
          <a:graphicData uri="http://schemas.openxmlformats.org/drawingml/2006/table">
            <a:tbl>
              <a:tblPr/>
              <a:tblGrid>
                <a:gridCol w="1664495">
                  <a:extLst>
                    <a:ext uri="{9D8B030D-6E8A-4147-A177-3AD203B41FA5}">
                      <a16:colId xmlns:a16="http://schemas.microsoft.com/office/drawing/2014/main" val="2255612840"/>
                    </a:ext>
                  </a:extLst>
                </a:gridCol>
                <a:gridCol w="1664495">
                  <a:extLst>
                    <a:ext uri="{9D8B030D-6E8A-4147-A177-3AD203B41FA5}">
                      <a16:colId xmlns:a16="http://schemas.microsoft.com/office/drawing/2014/main" val="4046441922"/>
                    </a:ext>
                  </a:extLst>
                </a:gridCol>
                <a:gridCol w="1214707">
                  <a:extLst>
                    <a:ext uri="{9D8B030D-6E8A-4147-A177-3AD203B41FA5}">
                      <a16:colId xmlns:a16="http://schemas.microsoft.com/office/drawing/2014/main" val="2156540318"/>
                    </a:ext>
                  </a:extLst>
                </a:gridCol>
                <a:gridCol w="2114283">
                  <a:extLst>
                    <a:ext uri="{9D8B030D-6E8A-4147-A177-3AD203B41FA5}">
                      <a16:colId xmlns:a16="http://schemas.microsoft.com/office/drawing/2014/main" val="1321354876"/>
                    </a:ext>
                  </a:extLst>
                </a:gridCol>
                <a:gridCol w="1664495">
                  <a:extLst>
                    <a:ext uri="{9D8B030D-6E8A-4147-A177-3AD203B41FA5}">
                      <a16:colId xmlns:a16="http://schemas.microsoft.com/office/drawing/2014/main" val="4085708714"/>
                    </a:ext>
                  </a:extLst>
                </a:gridCol>
                <a:gridCol w="1664495">
                  <a:extLst>
                    <a:ext uri="{9D8B030D-6E8A-4147-A177-3AD203B41FA5}">
                      <a16:colId xmlns:a16="http://schemas.microsoft.com/office/drawing/2014/main" val="1409107572"/>
                    </a:ext>
                  </a:extLst>
                </a:gridCol>
                <a:gridCol w="1366832">
                  <a:extLst>
                    <a:ext uri="{9D8B030D-6E8A-4147-A177-3AD203B41FA5}">
                      <a16:colId xmlns:a16="http://schemas.microsoft.com/office/drawing/2014/main" val="2291836712"/>
                    </a:ext>
                  </a:extLst>
                </a:gridCol>
              </a:tblGrid>
              <a:tr h="70844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</a:t>
                      </a:r>
                      <a:r>
                        <a:rPr lang="zh-TW" altLang="en-US" b="0" dirty="0" smtClean="0">
                          <a:solidFill>
                            <a:srgbClr val="343434"/>
                          </a:solidFill>
                          <a:effectLst/>
                        </a:rPr>
                        <a:t>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963227"/>
                  </a:ext>
                </a:extLst>
              </a:tr>
              <a:tr h="17589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72696"/>
                  </a:ext>
                </a:extLst>
              </a:tr>
              <a:tr h="129475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55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01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321" y="1690688"/>
            <a:ext cx="5291516" cy="396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29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叢林吼吼樹屋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438" y="1825625"/>
            <a:ext cx="512064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04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兒童</a:t>
            </a:r>
            <a:r>
              <a:rPr lang="zh-TW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新樂園</a:t>
            </a:r>
            <a:r>
              <a:rPr lang="en-US" altLang="zh-TW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https://www.tcap.taipei/cp.aspx?n=57F1A46B66881160&amp;s=40099B55372ED816</a:t>
            </a:r>
            <a:endParaRPr lang="zh-TW" altLang="en-US" dirty="0"/>
          </a:p>
          <a:p>
            <a:pPr marL="0" indent="0">
              <a:buNone/>
            </a:pPr>
            <a: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528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75657" y="1690688"/>
            <a:ext cx="868680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24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62</TotalTime>
  <Words>178</Words>
  <Application>Microsoft Office PowerPoint</Application>
  <PresentationFormat>寬螢幕</PresentationFormat>
  <Paragraphs>59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 樂園</vt:lpstr>
      <vt:lpstr>規劃</vt:lpstr>
      <vt:lpstr>票價 </vt:lpstr>
      <vt:lpstr>尋寶船</vt:lpstr>
      <vt:lpstr>叢林吼吼樹屋 </vt:lpstr>
      <vt:lpstr>資料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8</cp:revision>
  <dcterms:created xsi:type="dcterms:W3CDTF">2021-12-28T02:50:30Z</dcterms:created>
  <dcterms:modified xsi:type="dcterms:W3CDTF">2022-01-11T03:05:10Z</dcterms:modified>
</cp:coreProperties>
</file>