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499278"/>
            <a:ext cx="7886700" cy="278439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51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7172"/>
            <a:ext cx="938261" cy="1041470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7692712" y="566242"/>
            <a:ext cx="1451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新年快樂</a:t>
            </a:r>
            <a:endParaRPr lang="zh-TW" altLang="en-US" sz="2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菱形 10"/>
          <p:cNvSpPr/>
          <p:nvPr userDrawn="1"/>
        </p:nvSpPr>
        <p:spPr>
          <a:xfrm rot="10800000">
            <a:off x="7893139" y="1027907"/>
            <a:ext cx="929484" cy="79771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2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b="1" dirty="0" smtClean="0">
                <a:solidFill>
                  <a:srgbClr val="FF66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2022</a:t>
            </a:r>
            <a:r>
              <a:rPr lang="zh-TW" altLang="en-US" b="1" dirty="0" smtClean="0">
                <a:solidFill>
                  <a:srgbClr val="FF66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新年新氣象</a:t>
            </a:r>
            <a:endParaRPr lang="zh-TW" altLang="en-US" b="1" dirty="0">
              <a:solidFill>
                <a:srgbClr val="FF66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1495697" y="1690689"/>
            <a:ext cx="6152606" cy="3612831"/>
          </a:xfrm>
          <a:prstGeom prst="roundRect">
            <a:avLst>
              <a:gd name="adj" fmla="val 34745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45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2022新年新氣象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2022-01-18T02:12:40Z</dcterms:created>
  <dcterms:modified xsi:type="dcterms:W3CDTF">2022-01-18T03:15:24Z</dcterms:modified>
</cp:coreProperties>
</file>