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下</a:t>
            </a:r>
            <a:r>
              <a:rPr lang="zh-TW" altLang="en-US" dirty="0" smtClean="0"/>
              <a:t>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293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661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56891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4493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6946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98165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61201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190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136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10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0464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391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22367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395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87753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686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8274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6581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0590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0090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8905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331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9773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5161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304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2067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心形 6"/>
          <p:cNvSpPr/>
          <p:nvPr userDrawn="1"/>
        </p:nvSpPr>
        <p:spPr>
          <a:xfrm>
            <a:off x="7486650" y="526255"/>
            <a:ext cx="914400" cy="914400"/>
          </a:xfrm>
          <a:prstGeom prst="hear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689F6-EAA2-403F-8E43-DC3857C54B8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31A79-F89C-43E5-8E01-ED266127E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84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90AC0-C3CF-483E-973E-6751C7424A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AA264-4C32-4BB3-BA23-593B7D8B0F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58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自訂設計</vt:lpstr>
      <vt:lpstr>1_自訂設計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2022-01-18T02:58:54Z</dcterms:modified>
</cp:coreProperties>
</file>