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" y="0"/>
            <a:ext cx="9136387" cy="685800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" y="0"/>
            <a:ext cx="9136387" cy="6858000"/>
          </a:xfrm>
          <a:prstGeom prst="rect">
            <a:avLst/>
          </a:prstGeom>
        </p:spPr>
      </p:pic>
      <p:sp>
        <p:nvSpPr>
          <p:cNvPr id="13" name="圓角矩形 12"/>
          <p:cNvSpPr/>
          <p:nvPr userDrawn="1"/>
        </p:nvSpPr>
        <p:spPr>
          <a:xfrm>
            <a:off x="2137893" y="1635617"/>
            <a:ext cx="5228822" cy="37477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內容版面配置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" y="4392557"/>
            <a:ext cx="2693021" cy="246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98" y="173038"/>
            <a:ext cx="9136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8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070" y="-587829"/>
            <a:ext cx="9927771" cy="7445829"/>
          </a:xfrm>
        </p:spPr>
      </p:pic>
    </p:spTree>
    <p:extLst>
      <p:ext uri="{BB962C8B-B14F-4D97-AF65-F5344CB8AC3E}">
        <p14:creationId xmlns:p14="http://schemas.microsoft.com/office/powerpoint/2010/main" val="392362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565" y="0"/>
            <a:ext cx="9575074" cy="7369493"/>
          </a:xfrm>
        </p:spPr>
      </p:pic>
    </p:spTree>
    <p:extLst>
      <p:ext uri="{BB962C8B-B14F-4D97-AF65-F5344CB8AC3E}">
        <p14:creationId xmlns:p14="http://schemas.microsoft.com/office/powerpoint/2010/main" val="37874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065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2022-01-18T03:07:00Z</dcterms:modified>
</cp:coreProperties>
</file>