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ACC4A-1DAE-4E5A-8D78-629541A2A06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FF474-5A57-4ADE-BCC6-DC9DBCE121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102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56" y="185738"/>
            <a:ext cx="901587" cy="825397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366715" y="2550017"/>
            <a:ext cx="1148635" cy="1133341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2022-01-18T03:05:34Z</dcterms:modified>
</cp:coreProperties>
</file>