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732116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096745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816414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075589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180851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28036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64457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592894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752322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560688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099940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 smtClean="0"/>
              <a:t>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  <p:pic>
        <p:nvPicPr>
          <p:cNvPr id="12" name="圖片 11"/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291" y="4759650"/>
            <a:ext cx="1646115" cy="1507007"/>
          </a:xfrm>
          <a:prstGeom prst="rect">
            <a:avLst/>
          </a:prstGeom>
        </p:spPr>
      </p:pic>
      <p:sp>
        <p:nvSpPr>
          <p:cNvPr id="13" name="流程圖: 程序 12"/>
          <p:cNvSpPr/>
          <p:nvPr userDrawn="1"/>
        </p:nvSpPr>
        <p:spPr>
          <a:xfrm>
            <a:off x="7486650" y="1802508"/>
            <a:ext cx="944211" cy="2819356"/>
          </a:xfrm>
          <a:prstGeom prst="flowChartProcess">
            <a:avLst/>
          </a:prstGeom>
          <a:blipFill>
            <a:blip r:embed="rId15"/>
            <a:tile tx="0" ty="0" sx="100000" sy="100000" flip="none" algn="tl"/>
          </a:blipFill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>
                <a:solidFill>
                  <a:schemeClr val="tx1"/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年年有魚</a:t>
            </a:r>
            <a:endParaRPr lang="zh-TW" altLang="en-US" sz="4400" dirty="0">
              <a:solidFill>
                <a:schemeClr val="tx1"/>
              </a:solidFill>
              <a:latin typeface="清松手寫體2" panose="00000500000000000000" pitchFamily="2" charset="-120"/>
              <a:ea typeface="清松手寫體2" panose="00000500000000000000" pitchFamily="2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0346269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圓角矩形 3"/>
          <p:cNvSpPr/>
          <p:nvPr/>
        </p:nvSpPr>
        <p:spPr>
          <a:xfrm>
            <a:off x="1143001" y="1528354"/>
            <a:ext cx="6250576" cy="3631475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502794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27</TotalTime>
  <Words>0</Words>
  <Application>Microsoft Office PowerPoint</Application>
  <PresentationFormat>如螢幕大小 (4:3)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7" baseType="lpstr">
      <vt:lpstr>清松手寫體2</vt:lpstr>
      <vt:lpstr>新細明體</vt:lpstr>
      <vt:lpstr>Arial</vt:lpstr>
      <vt:lpstr>Calibri</vt:lpstr>
      <vt:lpstr>Calibri Light</vt:lpstr>
      <vt:lpstr>Office 佈景主題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Windows 使用者</dc:creator>
  <cp:lastModifiedBy>Windows 使用者</cp:lastModifiedBy>
  <cp:revision>4</cp:revision>
  <dcterms:created xsi:type="dcterms:W3CDTF">2022-01-18T02:12:40Z</dcterms:created>
  <dcterms:modified xsi:type="dcterms:W3CDTF">2022-01-18T03:05:47Z</dcterms:modified>
</cp:coreProperties>
</file>