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EE0"/>
    <a:srgbClr val="F2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雲朵形 9"/>
          <p:cNvSpPr/>
          <p:nvPr userDrawn="1"/>
        </p:nvSpPr>
        <p:spPr>
          <a:xfrm>
            <a:off x="5138267" y="79645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雲朵形 10"/>
          <p:cNvSpPr/>
          <p:nvPr userDrawn="1"/>
        </p:nvSpPr>
        <p:spPr>
          <a:xfrm>
            <a:off x="210086" y="88230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雲朵形 12"/>
          <p:cNvSpPr/>
          <p:nvPr userDrawn="1"/>
        </p:nvSpPr>
        <p:spPr>
          <a:xfrm>
            <a:off x="4153436" y="52702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雲朵形 13"/>
          <p:cNvSpPr/>
          <p:nvPr userDrawn="1"/>
        </p:nvSpPr>
        <p:spPr>
          <a:xfrm>
            <a:off x="3185508" y="73206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雲朵形 14"/>
          <p:cNvSpPr/>
          <p:nvPr userDrawn="1"/>
        </p:nvSpPr>
        <p:spPr>
          <a:xfrm>
            <a:off x="2267486" y="52702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雲朵形 15"/>
          <p:cNvSpPr/>
          <p:nvPr userDrawn="1"/>
        </p:nvSpPr>
        <p:spPr>
          <a:xfrm>
            <a:off x="1238786" y="88229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雲朵形 16"/>
          <p:cNvSpPr/>
          <p:nvPr userDrawn="1"/>
        </p:nvSpPr>
        <p:spPr>
          <a:xfrm>
            <a:off x="7406558" y="59366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雲朵形 17"/>
          <p:cNvSpPr/>
          <p:nvPr userDrawn="1"/>
        </p:nvSpPr>
        <p:spPr>
          <a:xfrm>
            <a:off x="6280194" y="73206"/>
            <a:ext cx="837127" cy="553791"/>
          </a:xfrm>
          <a:prstGeom prst="cloud">
            <a:avLst/>
          </a:prstGeom>
          <a:solidFill>
            <a:srgbClr val="FEDEE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148037"/>
            <a:ext cx="7886700" cy="1516786"/>
          </a:xfrm>
        </p:spPr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1071155" y="3370217"/>
            <a:ext cx="7276012" cy="271707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626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2022-01-18T03:06:32Z</dcterms:modified>
</cp:coreProperties>
</file>