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640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602" y="5496104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21" name="圖片 2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90152" y="526672"/>
            <a:ext cx="917754" cy="1002470"/>
          </a:xfrm>
          <a:prstGeom prst="rect">
            <a:avLst/>
          </a:prstGeom>
        </p:spPr>
      </p:pic>
      <p:sp>
        <p:nvSpPr>
          <p:cNvPr id="24" name="菱形 23"/>
          <p:cNvSpPr/>
          <p:nvPr userDrawn="1"/>
        </p:nvSpPr>
        <p:spPr>
          <a:xfrm rot="10800000">
            <a:off x="7611414" y="526672"/>
            <a:ext cx="1102888" cy="1068946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福</a:t>
            </a:r>
            <a:endParaRPr lang="zh-TW" altLang="en-US" dirty="0">
              <a:solidFill>
                <a:schemeClr val="tx1"/>
              </a:solidFill>
            </a:endParaRPr>
          </a:p>
        </p:txBody>
      </p:sp>
      <p:sp>
        <p:nvSpPr>
          <p:cNvPr id="25" name="橢圓 24"/>
          <p:cNvSpPr/>
          <p:nvPr userDrawn="1"/>
        </p:nvSpPr>
        <p:spPr>
          <a:xfrm>
            <a:off x="368725" y="1403797"/>
            <a:ext cx="816131" cy="114621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dirty="0" smtClean="0">
                <a:solidFill>
                  <a:schemeClr val="tx1"/>
                </a:solidFill>
              </a:rPr>
              <a:t>新年快樂</a:t>
            </a:r>
            <a:endParaRPr lang="zh-TW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/>
              <a:t>2022</a:t>
            </a:r>
            <a:r>
              <a:rPr lang="zh-TW" altLang="en-US" dirty="0" smtClean="0"/>
              <a:t>新年快樂</a:t>
            </a: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5" name="圓角矩形 4"/>
          <p:cNvSpPr/>
          <p:nvPr/>
        </p:nvSpPr>
        <p:spPr>
          <a:xfrm>
            <a:off x="1482635" y="2120220"/>
            <a:ext cx="6799217" cy="3967071"/>
          </a:xfrm>
          <a:prstGeom prst="roundRect">
            <a:avLst>
              <a:gd name="adj" fmla="val 2226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35</TotalTime>
  <Words>4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2022新年快樂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2022-01-18T03:13:43Z</dcterms:modified>
</cp:coreProperties>
</file>