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560498"/>
            <a:ext cx="78867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3506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125"/>
            <a:ext cx="1036074" cy="948519"/>
          </a:xfrm>
          <a:prstGeom prst="rect">
            <a:avLst/>
          </a:prstGeom>
        </p:spPr>
      </p:pic>
      <p:sp>
        <p:nvSpPr>
          <p:cNvPr id="9" name="文字方塊 8"/>
          <p:cNvSpPr txBox="1"/>
          <p:nvPr userDrawn="1"/>
        </p:nvSpPr>
        <p:spPr>
          <a:xfrm>
            <a:off x="7486650" y="470052"/>
            <a:ext cx="1506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新年快樂</a:t>
            </a:r>
            <a:endParaRPr lang="zh-TW" altLang="en-US" sz="2400" dirty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11" name="心形 10"/>
          <p:cNvSpPr/>
          <p:nvPr userDrawn="1"/>
        </p:nvSpPr>
        <p:spPr>
          <a:xfrm>
            <a:off x="7893945" y="931717"/>
            <a:ext cx="695459" cy="517558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78182" y="365126"/>
            <a:ext cx="7886700" cy="1325563"/>
          </a:xfrm>
        </p:spPr>
        <p:txBody>
          <a:bodyPr/>
          <a:lstStyle/>
          <a:p>
            <a:r>
              <a:rPr lang="en-US" altLang="zh-TW" dirty="0" smtClean="0">
                <a:solidFill>
                  <a:srgbClr val="00B0F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2022</a:t>
            </a:r>
            <a:r>
              <a:rPr lang="zh-TW" altLang="en-US" dirty="0" smtClean="0">
                <a:solidFill>
                  <a:srgbClr val="00B0F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新年新氣象</a:t>
            </a:r>
            <a:endParaRPr lang="zh-TW" altLang="en-US" dirty="0">
              <a:solidFill>
                <a:srgbClr val="00B0F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223" y="1873244"/>
            <a:ext cx="5055552" cy="3279428"/>
          </a:xfrm>
        </p:spPr>
      </p:pic>
      <p:sp>
        <p:nvSpPr>
          <p:cNvPr id="4" name="圓角矩形 3"/>
          <p:cNvSpPr/>
          <p:nvPr/>
        </p:nvSpPr>
        <p:spPr>
          <a:xfrm>
            <a:off x="1195251" y="1690689"/>
            <a:ext cx="6753497" cy="3644538"/>
          </a:xfrm>
          <a:prstGeom prst="roundRect">
            <a:avLst/>
          </a:prstGeom>
          <a:noFill/>
          <a:ln w="76200">
            <a:solidFill>
              <a:srgbClr val="FF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342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清松手寫體2</vt:lpstr>
      <vt:lpstr>新細明體</vt:lpstr>
      <vt:lpstr>Arial</vt:lpstr>
      <vt:lpstr>Calibri</vt:lpstr>
      <vt:lpstr>Calibri Light</vt:lpstr>
      <vt:lpstr>Office 佈景主題</vt:lpstr>
      <vt:lpstr>2022新年新氣象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2022-01-18T03:05:48Z</dcterms:modified>
</cp:coreProperties>
</file>