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48" y="94670"/>
            <a:ext cx="7886700" cy="13255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51383"/>
            <a:ext cx="78867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288"/>
            <a:ext cx="901587" cy="825397"/>
          </a:xfrm>
          <a:prstGeom prst="rect">
            <a:avLst/>
          </a:prstGeom>
        </p:spPr>
      </p:pic>
      <p:sp>
        <p:nvSpPr>
          <p:cNvPr id="10" name="文字方塊 9"/>
          <p:cNvSpPr txBox="1"/>
          <p:nvPr userDrawn="1"/>
        </p:nvSpPr>
        <p:spPr>
          <a:xfrm>
            <a:off x="7714445" y="365126"/>
            <a:ext cx="8009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新年到來</a:t>
            </a:r>
            <a:endParaRPr lang="zh-TW" altLang="en-US" sz="4000" dirty="0">
              <a:solidFill>
                <a:srgbClr val="7030A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新年新計畫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51025"/>
            <a:ext cx="6515213" cy="4351338"/>
          </a:xfrm>
        </p:spPr>
      </p:pic>
      <p:sp>
        <p:nvSpPr>
          <p:cNvPr id="4" name="圓角矩形 3"/>
          <p:cNvSpPr/>
          <p:nvPr/>
        </p:nvSpPr>
        <p:spPr>
          <a:xfrm>
            <a:off x="1217998" y="1851025"/>
            <a:ext cx="6515213" cy="4351338"/>
          </a:xfrm>
          <a:prstGeom prst="roundRect">
            <a:avLst>
              <a:gd name="adj" fmla="val 9409"/>
            </a:avLst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22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新細明體</vt:lpstr>
      <vt:lpstr>Arial</vt:lpstr>
      <vt:lpstr>Calibri</vt:lpstr>
      <vt:lpstr>Calibri Light</vt:lpstr>
      <vt:lpstr>Office 佈景主題</vt:lpstr>
      <vt:lpstr>2022新年新計畫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2022-01-18T03:13:28Z</dcterms:modified>
</cp:coreProperties>
</file>