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1" y="5705341"/>
            <a:ext cx="7886700" cy="49384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56" y="615208"/>
            <a:ext cx="901587" cy="82539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7624293" y="384375"/>
            <a:ext cx="1519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FF0000"/>
                </a:solidFill>
              </a:rPr>
              <a:t>新年快樂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1123406" y="1802674"/>
            <a:ext cx="6701245" cy="3696789"/>
          </a:xfrm>
          <a:prstGeom prst="roundRect">
            <a:avLst>
              <a:gd name="adj" fmla="val 50000"/>
            </a:avLst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2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2022-01-18T03:14:37Z</dcterms:modified>
</cp:coreProperties>
</file>