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8717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46690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8026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8102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74741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8581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5625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98133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26835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049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65261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93475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5013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7818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55041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01510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66555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84108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15654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13187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3329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38610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57180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0185" y="759206"/>
            <a:ext cx="1017465" cy="931483"/>
          </a:xfrm>
          <a:prstGeom prst="rect">
            <a:avLst/>
          </a:prstGeom>
        </p:spPr>
      </p:pic>
      <p:sp>
        <p:nvSpPr>
          <p:cNvPr id="8" name="文字方塊 7"/>
          <p:cNvSpPr txBox="1"/>
          <p:nvPr userDrawn="1"/>
        </p:nvSpPr>
        <p:spPr>
          <a:xfrm>
            <a:off x="7714444" y="619291"/>
            <a:ext cx="1159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新年快樂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9" name="菱形 8"/>
          <p:cNvSpPr/>
          <p:nvPr userDrawn="1"/>
        </p:nvSpPr>
        <p:spPr>
          <a:xfrm>
            <a:off x="7893540" y="988623"/>
            <a:ext cx="800906" cy="64513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80" r:id="rId19"/>
    <p:sldLayoutId id="2147483681" r:id="rId20"/>
    <p:sldLayoutId id="2147483679" r:id="rId21"/>
    <p:sldLayoutId id="2147483682" r:id="rId22"/>
    <p:sldLayoutId id="2147483683" r:id="rId23"/>
    <p:sldLayoutId id="2147483684" r:id="rId2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文字方塊 3"/>
          <p:cNvSpPr txBox="1"/>
          <p:nvPr/>
        </p:nvSpPr>
        <p:spPr>
          <a:xfrm>
            <a:off x="7262949" y="1698171"/>
            <a:ext cx="1515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新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1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3</cp:revision>
  <dcterms:created xsi:type="dcterms:W3CDTF">2022-01-18T02:12:40Z</dcterms:created>
  <dcterms:modified xsi:type="dcterms:W3CDTF">2022-01-18T03:05:21Z</dcterms:modified>
</cp:coreProperties>
</file>