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38497" y="0"/>
            <a:ext cx="7772400" cy="1358537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6283234"/>
            <a:ext cx="6858000" cy="4702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1554480" y="2272937"/>
            <a:ext cx="6609807" cy="3082833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2022-01-18T03:05:18Z</dcterms:modified>
</cp:coreProperties>
</file>