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3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300962"/>
            <a:ext cx="7509625" cy="71934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6885737" y="-8127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23643" y="5770832"/>
            <a:ext cx="30861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笑臉 6"/>
          <p:cNvSpPr/>
          <p:nvPr userDrawn="1"/>
        </p:nvSpPr>
        <p:spPr>
          <a:xfrm>
            <a:off x="171450" y="386557"/>
            <a:ext cx="914400" cy="914400"/>
          </a:xfrm>
          <a:prstGeom prst="smileyFace">
            <a:avLst/>
          </a:prstGeom>
          <a:noFill/>
          <a:ln w="762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zh-TW" altLang="en-US" sz="3200" kern="1200" dirty="0" smtClean="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1pPr>
      <a:lvl2pPr marL="457200" indent="0" algn="l" defTabSz="914400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None/>
        <a:defRPr lang="zh-TW" altLang="en-US" sz="3200" kern="1200" dirty="0" smtClean="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2pPr>
      <a:lvl3pPr marL="914400" indent="0" algn="l" defTabSz="914400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None/>
        <a:defRPr lang="zh-TW" altLang="en-US" sz="3200" kern="1200" dirty="0" smtClean="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3pPr>
      <a:lvl4pPr marL="1371600" indent="0" algn="l" defTabSz="914400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None/>
        <a:defRPr lang="zh-TW" altLang="en-US" sz="3200" kern="1200" dirty="0" smtClean="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4pPr>
      <a:lvl5pPr marL="1828800" indent="0" algn="l" defTabSz="914400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None/>
        <a:defRPr lang="en-US" altLang="en-US" sz="3200" kern="1200" dirty="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文鼎細鋼筆行楷</vt:lpstr>
      <vt:lpstr>新細明體</vt:lpstr>
      <vt:lpstr>Arial</vt:lpstr>
      <vt:lpstr>Calibri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2022-01-18T03:13:52Z</dcterms:modified>
</cp:coreProperties>
</file>