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705341"/>
            <a:ext cx="7886700" cy="471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9841" cy="1275008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 rot="10800000">
            <a:off x="7714445" y="36378"/>
            <a:ext cx="1429555" cy="1339403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春</a:t>
            </a:r>
            <a:endParaRPr lang="zh-TW" altLang="en-US" sz="4800" dirty="0">
              <a:solidFill>
                <a:schemeClr val="tx1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578" y="5705475"/>
            <a:ext cx="726843" cy="471488"/>
          </a:xfrm>
        </p:spPr>
      </p:pic>
      <p:sp>
        <p:nvSpPr>
          <p:cNvPr id="4" name="圓角矩形 3"/>
          <p:cNvSpPr/>
          <p:nvPr/>
        </p:nvSpPr>
        <p:spPr>
          <a:xfrm>
            <a:off x="1071154" y="2155371"/>
            <a:ext cx="6962503" cy="3226526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951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文鼎特毛楷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2022-01-18T03:05:04Z</dcterms:modified>
</cp:coreProperties>
</file>