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youtube.com/watch?v=a5JzhVwmCKA" TargetMode="External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59BE92-9A72-4185-8238-22510A3F474E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E4C9688-6E98-4D5E-A083-F8F7D9816E2F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53B0EA82-6105-42F2-A444-BE9E9F1E8177}" type="parTrans" cxnId="{3B4BFEAE-C955-4BBD-BFBB-6439FF64DF9B}">
      <dgm:prSet/>
      <dgm:spPr/>
      <dgm:t>
        <a:bodyPr/>
        <a:lstStyle/>
        <a:p>
          <a:endParaRPr lang="zh-TW" altLang="en-US"/>
        </a:p>
      </dgm:t>
    </dgm:pt>
    <dgm:pt modelId="{DEADB0CB-08A8-401E-AAC4-F7B93B57E469}" type="sibTrans" cxnId="{3B4BFEAE-C955-4BBD-BFBB-6439FF64DF9B}">
      <dgm:prSet/>
      <dgm:spPr/>
      <dgm:t>
        <a:bodyPr/>
        <a:lstStyle/>
        <a:p>
          <a:endParaRPr lang="zh-TW" altLang="en-US"/>
        </a:p>
      </dgm:t>
    </dgm:pt>
    <dgm:pt modelId="{15251F8E-2565-43EC-B4B3-023187310E27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640ABD18-C831-4CF8-8EBD-7E581333B4D2}" type="parTrans" cxnId="{22CF7160-ACB0-4C62-A344-9D9C49802AE0}">
      <dgm:prSet/>
      <dgm:spPr/>
      <dgm:t>
        <a:bodyPr/>
        <a:lstStyle/>
        <a:p>
          <a:endParaRPr lang="zh-TW" altLang="en-US"/>
        </a:p>
      </dgm:t>
    </dgm:pt>
    <dgm:pt modelId="{572AFC4D-6D4C-408F-9B4B-306C5F325588}" type="sibTrans" cxnId="{22CF7160-ACB0-4C62-A344-9D9C49802AE0}">
      <dgm:prSet/>
      <dgm:spPr/>
      <dgm:t>
        <a:bodyPr/>
        <a:lstStyle/>
        <a:p>
          <a:endParaRPr lang="zh-TW" altLang="en-US"/>
        </a:p>
      </dgm:t>
    </dgm:pt>
    <dgm:pt modelId="{656AEC30-E891-4CBF-9E43-D39D5B33C71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1D20E6D-175D-47A3-9B7F-B10B4B66E64E}" type="parTrans" cxnId="{BFC0F084-10F5-4FE5-A2F0-719CA054C973}">
      <dgm:prSet/>
      <dgm:spPr/>
      <dgm:t>
        <a:bodyPr/>
        <a:lstStyle/>
        <a:p>
          <a:endParaRPr lang="zh-TW" altLang="en-US"/>
        </a:p>
      </dgm:t>
    </dgm:pt>
    <dgm:pt modelId="{D4FBC171-FD56-4128-9F54-01C570658AC6}" type="sibTrans" cxnId="{BFC0F084-10F5-4FE5-A2F0-719CA054C973}">
      <dgm:prSet/>
      <dgm:spPr/>
      <dgm:t>
        <a:bodyPr/>
        <a:lstStyle/>
        <a:p>
          <a:endParaRPr lang="zh-TW" altLang="en-US"/>
        </a:p>
      </dgm:t>
    </dgm:pt>
    <dgm:pt modelId="{28251BCC-1093-4697-88A6-6C493F55AAF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245AAA8-2BA9-447B-B15B-12E01A9719EE}" type="parTrans" cxnId="{DDFBEF03-79E9-48CF-9177-0FD5F5AF9A9F}">
      <dgm:prSet/>
      <dgm:spPr/>
      <dgm:t>
        <a:bodyPr/>
        <a:lstStyle/>
        <a:p>
          <a:endParaRPr lang="zh-TW" altLang="en-US"/>
        </a:p>
      </dgm:t>
    </dgm:pt>
    <dgm:pt modelId="{18B218C2-7CF1-4E4A-8D26-829F316D1741}" type="sibTrans" cxnId="{DDFBEF03-79E9-48CF-9177-0FD5F5AF9A9F}">
      <dgm:prSet/>
      <dgm:spPr/>
      <dgm:t>
        <a:bodyPr/>
        <a:lstStyle/>
        <a:p>
          <a:endParaRPr lang="zh-TW" altLang="en-US"/>
        </a:p>
      </dgm:t>
    </dgm:pt>
    <dgm:pt modelId="{8AF76798-6B66-42D8-A40C-9E882A8CDC2D}" type="pres">
      <dgm:prSet presAssocID="{B759BE92-9A72-4185-8238-22510A3F474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3D5514F-A4AA-42BE-A0E8-74165C96EF57}" type="pres">
      <dgm:prSet presAssocID="{B759BE92-9A72-4185-8238-22510A3F474E}" presName="fgShape" presStyleLbl="fgShp" presStyleIdx="0" presStyleCnt="1"/>
      <dgm:spPr/>
    </dgm:pt>
    <dgm:pt modelId="{2D39579E-8E11-4789-81E5-AE8676AC7589}" type="pres">
      <dgm:prSet presAssocID="{B759BE92-9A72-4185-8238-22510A3F474E}" presName="linComp" presStyleCnt="0"/>
      <dgm:spPr/>
    </dgm:pt>
    <dgm:pt modelId="{50A358A0-D92E-4F07-9468-3A671562D534}" type="pres">
      <dgm:prSet presAssocID="{8E4C9688-6E98-4D5E-A083-F8F7D9816E2F}" presName="compNode" presStyleCnt="0"/>
      <dgm:spPr/>
    </dgm:pt>
    <dgm:pt modelId="{D3F73B6C-EEEF-4E4C-93A1-682C577B7E48}" type="pres">
      <dgm:prSet presAssocID="{8E4C9688-6E98-4D5E-A083-F8F7D9816E2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3361CC4-40F5-400D-98E4-B2122E6E150A}" type="pres">
      <dgm:prSet presAssocID="{8E4C9688-6E98-4D5E-A083-F8F7D9816E2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43CB90-1403-4E7D-AD5D-C0850B5D49A2}" type="pres">
      <dgm:prSet presAssocID="{8E4C9688-6E98-4D5E-A083-F8F7D9816E2F}" presName="invisiNode" presStyleLbl="node1" presStyleIdx="0" presStyleCnt="4"/>
      <dgm:spPr/>
    </dgm:pt>
    <dgm:pt modelId="{7D7BEA95-83B3-4093-AC7D-341A0C7B441B}" type="pres">
      <dgm:prSet presAssocID="{8E4C9688-6E98-4D5E-A083-F8F7D9816E2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F2B0F97-1E1A-4559-A8DE-5C50AD5FB06A}" type="pres">
      <dgm:prSet presAssocID="{DEADB0CB-08A8-401E-AAC4-F7B93B57E46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84E3E45-C2D4-45A0-B32F-F8A9FACD956C}" type="pres">
      <dgm:prSet presAssocID="{15251F8E-2565-43EC-B4B3-023187310E27}" presName="compNode" presStyleCnt="0"/>
      <dgm:spPr/>
    </dgm:pt>
    <dgm:pt modelId="{E5586DFA-F7C0-4789-A6CD-7FDE11EEB973}" type="pres">
      <dgm:prSet presAssocID="{15251F8E-2565-43EC-B4B3-023187310E27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74EF22A0-2194-4EEC-98AF-C58F5EC1B0F9}" type="pres">
      <dgm:prSet presAssocID="{15251F8E-2565-43EC-B4B3-023187310E2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74ABAC-833D-4F75-B11D-462611AF3E22}" type="pres">
      <dgm:prSet presAssocID="{15251F8E-2565-43EC-B4B3-023187310E27}" presName="invisiNode" presStyleLbl="node1" presStyleIdx="1" presStyleCnt="4"/>
      <dgm:spPr/>
    </dgm:pt>
    <dgm:pt modelId="{A6C63178-C4BA-44E5-A3AA-17FCA484DD40}" type="pres">
      <dgm:prSet presAssocID="{15251F8E-2565-43EC-B4B3-023187310E27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8E941A8-9674-43B4-995F-1BE03A1D927A}" type="pres">
      <dgm:prSet presAssocID="{572AFC4D-6D4C-408F-9B4B-306C5F32558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D346A0A-74E0-4094-9732-A9C411B53E05}" type="pres">
      <dgm:prSet presAssocID="{656AEC30-E891-4CBF-9E43-D39D5B33C715}" presName="compNode" presStyleCnt="0"/>
      <dgm:spPr/>
    </dgm:pt>
    <dgm:pt modelId="{C2A54538-E332-46AC-BB80-1F2254897262}" type="pres">
      <dgm:prSet presAssocID="{656AEC30-E891-4CBF-9E43-D39D5B33C71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7E0592FC-0208-4233-A1C2-7C44DBA05659}" type="pres">
      <dgm:prSet presAssocID="{656AEC30-E891-4CBF-9E43-D39D5B33C71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065D0D-45E8-48E0-88F9-9FA1D140982C}" type="pres">
      <dgm:prSet presAssocID="{656AEC30-E891-4CBF-9E43-D39D5B33C715}" presName="invisiNode" presStyleLbl="node1" presStyleIdx="2" presStyleCnt="4"/>
      <dgm:spPr/>
    </dgm:pt>
    <dgm:pt modelId="{1B19E813-51AE-4736-8077-C43C1C5CD881}" type="pres">
      <dgm:prSet presAssocID="{656AEC30-E891-4CBF-9E43-D39D5B33C71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58B3D32-EA90-47DB-9287-856E98BF425C}" type="pres">
      <dgm:prSet presAssocID="{D4FBC171-FD56-4128-9F54-01C570658AC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CB2863A-1BE8-490E-A2C4-CBD2DD69DD1C}" type="pres">
      <dgm:prSet presAssocID="{28251BCC-1093-4697-88A6-6C493F55AAF2}" presName="compNode" presStyleCnt="0"/>
      <dgm:spPr/>
    </dgm:pt>
    <dgm:pt modelId="{D7AD7FC3-3B09-443E-BC17-570A726EB7D1}" type="pres">
      <dgm:prSet presAssocID="{28251BCC-1093-4697-88A6-6C493F55AAF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F4FF4A8-E993-419F-9DDD-EB58B55AF085}" type="pres">
      <dgm:prSet presAssocID="{28251BCC-1093-4697-88A6-6C493F55AAF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08A756-8E14-46C8-9025-AB2234DCA9A3}" type="pres">
      <dgm:prSet presAssocID="{28251BCC-1093-4697-88A6-6C493F55AAF2}" presName="invisiNode" presStyleLbl="node1" presStyleIdx="3" presStyleCnt="4"/>
      <dgm:spPr/>
    </dgm:pt>
    <dgm:pt modelId="{1070D134-92D9-4BB8-A777-1DE2FF204722}" type="pres">
      <dgm:prSet presAssocID="{28251BCC-1093-4697-88A6-6C493F55AAF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F080735-A30B-43BB-BA8B-D3EB0791EC6F}" type="presOf" srcId="{15251F8E-2565-43EC-B4B3-023187310E27}" destId="{74EF22A0-2194-4EEC-98AF-C58F5EC1B0F9}" srcOrd="1" destOrd="0" presId="urn:microsoft.com/office/officeart/2005/8/layout/hList7"/>
    <dgm:cxn modelId="{DDFBEF03-79E9-48CF-9177-0FD5F5AF9A9F}" srcId="{B759BE92-9A72-4185-8238-22510A3F474E}" destId="{28251BCC-1093-4697-88A6-6C493F55AAF2}" srcOrd="3" destOrd="0" parTransId="{4245AAA8-2BA9-447B-B15B-12E01A9719EE}" sibTransId="{18B218C2-7CF1-4E4A-8D26-829F316D1741}"/>
    <dgm:cxn modelId="{BFC0F084-10F5-4FE5-A2F0-719CA054C973}" srcId="{B759BE92-9A72-4185-8238-22510A3F474E}" destId="{656AEC30-E891-4CBF-9E43-D39D5B33C715}" srcOrd="2" destOrd="0" parTransId="{A1D20E6D-175D-47A3-9B7F-B10B4B66E64E}" sibTransId="{D4FBC171-FD56-4128-9F54-01C570658AC6}"/>
    <dgm:cxn modelId="{3B4BFEAE-C955-4BBD-BFBB-6439FF64DF9B}" srcId="{B759BE92-9A72-4185-8238-22510A3F474E}" destId="{8E4C9688-6E98-4D5E-A083-F8F7D9816E2F}" srcOrd="0" destOrd="0" parTransId="{53B0EA82-6105-42F2-A444-BE9E9F1E8177}" sibTransId="{DEADB0CB-08A8-401E-AAC4-F7B93B57E469}"/>
    <dgm:cxn modelId="{2BDC96D0-7F69-4C88-B447-52015250F3F8}" type="presOf" srcId="{656AEC30-E891-4CBF-9E43-D39D5B33C715}" destId="{7E0592FC-0208-4233-A1C2-7C44DBA05659}" srcOrd="1" destOrd="0" presId="urn:microsoft.com/office/officeart/2005/8/layout/hList7"/>
    <dgm:cxn modelId="{2A82D3FE-2208-4B99-8D94-304822CFFC62}" type="presOf" srcId="{28251BCC-1093-4697-88A6-6C493F55AAF2}" destId="{D7AD7FC3-3B09-443E-BC17-570A726EB7D1}" srcOrd="0" destOrd="0" presId="urn:microsoft.com/office/officeart/2005/8/layout/hList7"/>
    <dgm:cxn modelId="{5FDA643F-CF6F-4EAF-BAE9-BB0B9B9B8EAF}" type="presOf" srcId="{572AFC4D-6D4C-408F-9B4B-306C5F325588}" destId="{E8E941A8-9674-43B4-995F-1BE03A1D927A}" srcOrd="0" destOrd="0" presId="urn:microsoft.com/office/officeart/2005/8/layout/hList7"/>
    <dgm:cxn modelId="{3F026F60-D725-4233-AF60-4560E2C7FF34}" type="presOf" srcId="{656AEC30-E891-4CBF-9E43-D39D5B33C715}" destId="{C2A54538-E332-46AC-BB80-1F2254897262}" srcOrd="0" destOrd="0" presId="urn:microsoft.com/office/officeart/2005/8/layout/hList7"/>
    <dgm:cxn modelId="{32BE7878-414A-4E91-A87A-22FF9044E780}" type="presOf" srcId="{8E4C9688-6E98-4D5E-A083-F8F7D9816E2F}" destId="{73361CC4-40F5-400D-98E4-B2122E6E150A}" srcOrd="1" destOrd="0" presId="urn:microsoft.com/office/officeart/2005/8/layout/hList7"/>
    <dgm:cxn modelId="{4B12407F-B6D5-435F-99BB-6C06DEAB06B4}" type="presOf" srcId="{B759BE92-9A72-4185-8238-22510A3F474E}" destId="{8AF76798-6B66-42D8-A40C-9E882A8CDC2D}" srcOrd="0" destOrd="0" presId="urn:microsoft.com/office/officeart/2005/8/layout/hList7"/>
    <dgm:cxn modelId="{B92B1F44-28D0-48BE-9B0B-9A2C4BCBA3B4}" type="presOf" srcId="{28251BCC-1093-4697-88A6-6C493F55AAF2}" destId="{FF4FF4A8-E993-419F-9DDD-EB58B55AF085}" srcOrd="1" destOrd="0" presId="urn:microsoft.com/office/officeart/2005/8/layout/hList7"/>
    <dgm:cxn modelId="{9ADC49BD-FAC4-4346-BAAB-6E1EB654F4F8}" type="presOf" srcId="{8E4C9688-6E98-4D5E-A083-F8F7D9816E2F}" destId="{D3F73B6C-EEEF-4E4C-93A1-682C577B7E48}" srcOrd="0" destOrd="0" presId="urn:microsoft.com/office/officeart/2005/8/layout/hList7"/>
    <dgm:cxn modelId="{FCD31963-8067-4EA7-B0FE-76374FE26366}" type="presOf" srcId="{D4FBC171-FD56-4128-9F54-01C570658AC6}" destId="{158B3D32-EA90-47DB-9287-856E98BF425C}" srcOrd="0" destOrd="0" presId="urn:microsoft.com/office/officeart/2005/8/layout/hList7"/>
    <dgm:cxn modelId="{22CF7160-ACB0-4C62-A344-9D9C49802AE0}" srcId="{B759BE92-9A72-4185-8238-22510A3F474E}" destId="{15251F8E-2565-43EC-B4B3-023187310E27}" srcOrd="1" destOrd="0" parTransId="{640ABD18-C831-4CF8-8EBD-7E581333B4D2}" sibTransId="{572AFC4D-6D4C-408F-9B4B-306C5F325588}"/>
    <dgm:cxn modelId="{C8AFE18E-3E2E-4A5C-823A-05D72D9A4D44}" type="presOf" srcId="{DEADB0CB-08A8-401E-AAC4-F7B93B57E469}" destId="{8F2B0F97-1E1A-4559-A8DE-5C50AD5FB06A}" srcOrd="0" destOrd="0" presId="urn:microsoft.com/office/officeart/2005/8/layout/hList7"/>
    <dgm:cxn modelId="{00DC0016-DF9A-4D92-A66A-092244E9F66E}" type="presOf" srcId="{15251F8E-2565-43EC-B4B3-023187310E27}" destId="{E5586DFA-F7C0-4789-A6CD-7FDE11EEB973}" srcOrd="0" destOrd="0" presId="urn:microsoft.com/office/officeart/2005/8/layout/hList7"/>
    <dgm:cxn modelId="{D1E2EC90-6765-4B9D-A6E1-9396EA35E490}" type="presParOf" srcId="{8AF76798-6B66-42D8-A40C-9E882A8CDC2D}" destId="{83D5514F-A4AA-42BE-A0E8-74165C96EF57}" srcOrd="0" destOrd="0" presId="urn:microsoft.com/office/officeart/2005/8/layout/hList7"/>
    <dgm:cxn modelId="{E0431C69-1287-453E-9924-523FCAFFFBFB}" type="presParOf" srcId="{8AF76798-6B66-42D8-A40C-9E882A8CDC2D}" destId="{2D39579E-8E11-4789-81E5-AE8676AC7589}" srcOrd="1" destOrd="0" presId="urn:microsoft.com/office/officeart/2005/8/layout/hList7"/>
    <dgm:cxn modelId="{BF35BE68-679B-4D06-B65F-B9ADC4D714AC}" type="presParOf" srcId="{2D39579E-8E11-4789-81E5-AE8676AC7589}" destId="{50A358A0-D92E-4F07-9468-3A671562D534}" srcOrd="0" destOrd="0" presId="urn:microsoft.com/office/officeart/2005/8/layout/hList7"/>
    <dgm:cxn modelId="{9B548EBD-0E42-46BA-98E4-8874A808763C}" type="presParOf" srcId="{50A358A0-D92E-4F07-9468-3A671562D534}" destId="{D3F73B6C-EEEF-4E4C-93A1-682C577B7E48}" srcOrd="0" destOrd="0" presId="urn:microsoft.com/office/officeart/2005/8/layout/hList7"/>
    <dgm:cxn modelId="{3B325E56-55EF-4BAF-85EA-243EF64D4E49}" type="presParOf" srcId="{50A358A0-D92E-4F07-9468-3A671562D534}" destId="{73361CC4-40F5-400D-98E4-B2122E6E150A}" srcOrd="1" destOrd="0" presId="urn:microsoft.com/office/officeart/2005/8/layout/hList7"/>
    <dgm:cxn modelId="{8BD048ED-0D2D-490C-B2E6-EB4354559D99}" type="presParOf" srcId="{50A358A0-D92E-4F07-9468-3A671562D534}" destId="{4743CB90-1403-4E7D-AD5D-C0850B5D49A2}" srcOrd="2" destOrd="0" presId="urn:microsoft.com/office/officeart/2005/8/layout/hList7"/>
    <dgm:cxn modelId="{2EDD0EC3-56F4-4B7C-806E-C2A7F3E5F2E4}" type="presParOf" srcId="{50A358A0-D92E-4F07-9468-3A671562D534}" destId="{7D7BEA95-83B3-4093-AC7D-341A0C7B441B}" srcOrd="3" destOrd="0" presId="urn:microsoft.com/office/officeart/2005/8/layout/hList7"/>
    <dgm:cxn modelId="{A4E6E3EC-7646-4392-945F-6D6BCFB1BD89}" type="presParOf" srcId="{2D39579E-8E11-4789-81E5-AE8676AC7589}" destId="{8F2B0F97-1E1A-4559-A8DE-5C50AD5FB06A}" srcOrd="1" destOrd="0" presId="urn:microsoft.com/office/officeart/2005/8/layout/hList7"/>
    <dgm:cxn modelId="{230A43A6-E41E-4839-9923-7CD9B51DF109}" type="presParOf" srcId="{2D39579E-8E11-4789-81E5-AE8676AC7589}" destId="{284E3E45-C2D4-45A0-B32F-F8A9FACD956C}" srcOrd="2" destOrd="0" presId="urn:microsoft.com/office/officeart/2005/8/layout/hList7"/>
    <dgm:cxn modelId="{8CB72461-422D-428F-B364-08E185F50AB0}" type="presParOf" srcId="{284E3E45-C2D4-45A0-B32F-F8A9FACD956C}" destId="{E5586DFA-F7C0-4789-A6CD-7FDE11EEB973}" srcOrd="0" destOrd="0" presId="urn:microsoft.com/office/officeart/2005/8/layout/hList7"/>
    <dgm:cxn modelId="{CFA7E70A-5B32-4686-9F30-436544E8A6A6}" type="presParOf" srcId="{284E3E45-C2D4-45A0-B32F-F8A9FACD956C}" destId="{74EF22A0-2194-4EEC-98AF-C58F5EC1B0F9}" srcOrd="1" destOrd="0" presId="urn:microsoft.com/office/officeart/2005/8/layout/hList7"/>
    <dgm:cxn modelId="{3D45A7B4-92E4-4447-97E8-577B376F236E}" type="presParOf" srcId="{284E3E45-C2D4-45A0-B32F-F8A9FACD956C}" destId="{F374ABAC-833D-4F75-B11D-462611AF3E22}" srcOrd="2" destOrd="0" presId="urn:microsoft.com/office/officeart/2005/8/layout/hList7"/>
    <dgm:cxn modelId="{040952A3-DC9F-4995-B8A8-EA2DC1DA6123}" type="presParOf" srcId="{284E3E45-C2D4-45A0-B32F-F8A9FACD956C}" destId="{A6C63178-C4BA-44E5-A3AA-17FCA484DD40}" srcOrd="3" destOrd="0" presId="urn:microsoft.com/office/officeart/2005/8/layout/hList7"/>
    <dgm:cxn modelId="{7FDCB38A-BEF2-408C-BAA8-753508525669}" type="presParOf" srcId="{2D39579E-8E11-4789-81E5-AE8676AC7589}" destId="{E8E941A8-9674-43B4-995F-1BE03A1D927A}" srcOrd="3" destOrd="0" presId="urn:microsoft.com/office/officeart/2005/8/layout/hList7"/>
    <dgm:cxn modelId="{26514108-31CA-449F-B3B1-CBBCD43FC492}" type="presParOf" srcId="{2D39579E-8E11-4789-81E5-AE8676AC7589}" destId="{8D346A0A-74E0-4094-9732-A9C411B53E05}" srcOrd="4" destOrd="0" presId="urn:microsoft.com/office/officeart/2005/8/layout/hList7"/>
    <dgm:cxn modelId="{CDB50AEE-829D-466C-BDE4-39BC285075FE}" type="presParOf" srcId="{8D346A0A-74E0-4094-9732-A9C411B53E05}" destId="{C2A54538-E332-46AC-BB80-1F2254897262}" srcOrd="0" destOrd="0" presId="urn:microsoft.com/office/officeart/2005/8/layout/hList7"/>
    <dgm:cxn modelId="{D27C461D-A086-4E58-86FB-6AC27B560119}" type="presParOf" srcId="{8D346A0A-74E0-4094-9732-A9C411B53E05}" destId="{7E0592FC-0208-4233-A1C2-7C44DBA05659}" srcOrd="1" destOrd="0" presId="urn:microsoft.com/office/officeart/2005/8/layout/hList7"/>
    <dgm:cxn modelId="{AF60B4A3-F0D9-4B6F-9C28-9F299A3B8AFB}" type="presParOf" srcId="{8D346A0A-74E0-4094-9732-A9C411B53E05}" destId="{30065D0D-45E8-48E0-88F9-9FA1D140982C}" srcOrd="2" destOrd="0" presId="urn:microsoft.com/office/officeart/2005/8/layout/hList7"/>
    <dgm:cxn modelId="{9F7DA3C4-56EF-46BD-BCE1-1BAF9C31A650}" type="presParOf" srcId="{8D346A0A-74E0-4094-9732-A9C411B53E05}" destId="{1B19E813-51AE-4736-8077-C43C1C5CD881}" srcOrd="3" destOrd="0" presId="urn:microsoft.com/office/officeart/2005/8/layout/hList7"/>
    <dgm:cxn modelId="{C61B3685-EAAC-43E1-B90D-E759E83F7EEE}" type="presParOf" srcId="{2D39579E-8E11-4789-81E5-AE8676AC7589}" destId="{158B3D32-EA90-47DB-9287-856E98BF425C}" srcOrd="5" destOrd="0" presId="urn:microsoft.com/office/officeart/2005/8/layout/hList7"/>
    <dgm:cxn modelId="{AD32D1BC-510E-43DF-B09C-4B3F94F1D408}" type="presParOf" srcId="{2D39579E-8E11-4789-81E5-AE8676AC7589}" destId="{3CB2863A-1BE8-490E-A2C4-CBD2DD69DD1C}" srcOrd="6" destOrd="0" presId="urn:microsoft.com/office/officeart/2005/8/layout/hList7"/>
    <dgm:cxn modelId="{A4850523-700D-4A99-AD59-D43F60FDA489}" type="presParOf" srcId="{3CB2863A-1BE8-490E-A2C4-CBD2DD69DD1C}" destId="{D7AD7FC3-3B09-443E-BC17-570A726EB7D1}" srcOrd="0" destOrd="0" presId="urn:microsoft.com/office/officeart/2005/8/layout/hList7"/>
    <dgm:cxn modelId="{E84C1B62-012D-4B21-B964-6296F7DB219C}" type="presParOf" srcId="{3CB2863A-1BE8-490E-A2C4-CBD2DD69DD1C}" destId="{FF4FF4A8-E993-419F-9DDD-EB58B55AF085}" srcOrd="1" destOrd="0" presId="urn:microsoft.com/office/officeart/2005/8/layout/hList7"/>
    <dgm:cxn modelId="{174FB219-7C0A-4C0B-869C-BAC47997794D}" type="presParOf" srcId="{3CB2863A-1BE8-490E-A2C4-CBD2DD69DD1C}" destId="{0E08A756-8E14-46C8-9025-AB2234DCA9A3}" srcOrd="2" destOrd="0" presId="urn:microsoft.com/office/officeart/2005/8/layout/hList7"/>
    <dgm:cxn modelId="{18843C8A-C22C-49F6-8653-E1B8662FEB34}" type="presParOf" srcId="{3CB2863A-1BE8-490E-A2C4-CBD2DD69DD1C}" destId="{1070D134-92D9-4BB8-A777-1DE2FF20472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31B5DE-8461-4172-94D0-EC4F86739D19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960E985-7031-4379-963A-D84E6BD31E4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A96C286D-F442-4C8E-812E-667420DC2E05}" type="parTrans" cxnId="{C1E60114-C75C-435E-B620-46DED9A50025}">
      <dgm:prSet/>
      <dgm:spPr/>
      <dgm:t>
        <a:bodyPr/>
        <a:lstStyle/>
        <a:p>
          <a:endParaRPr lang="zh-TW" altLang="en-US"/>
        </a:p>
      </dgm:t>
    </dgm:pt>
    <dgm:pt modelId="{E5759264-0B2A-4457-B00E-54DCE12E765F}" type="sibTrans" cxnId="{C1E60114-C75C-435E-B620-46DED9A50025}">
      <dgm:prSet/>
      <dgm:spPr/>
      <dgm:t>
        <a:bodyPr/>
        <a:lstStyle/>
        <a:p>
          <a:endParaRPr lang="zh-TW" altLang="en-US"/>
        </a:p>
      </dgm:t>
    </dgm:pt>
    <dgm:pt modelId="{37CADC75-D1BC-4E58-B471-60C40D897C95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07FB48F-8CE5-4593-BBA5-98A8764E7EF3}" type="parTrans" cxnId="{E69114CF-85B2-47B3-83D0-EE412E1FF46E}">
      <dgm:prSet/>
      <dgm:spPr/>
      <dgm:t>
        <a:bodyPr/>
        <a:lstStyle/>
        <a:p>
          <a:endParaRPr lang="zh-TW" altLang="en-US"/>
        </a:p>
      </dgm:t>
    </dgm:pt>
    <dgm:pt modelId="{0C16CA84-CC30-490A-8298-BA3A9A1A34AC}" type="sibTrans" cxnId="{E69114CF-85B2-47B3-83D0-EE412E1FF46E}">
      <dgm:prSet/>
      <dgm:spPr/>
      <dgm:t>
        <a:bodyPr/>
        <a:lstStyle/>
        <a:p>
          <a:endParaRPr lang="zh-TW" altLang="en-US"/>
        </a:p>
      </dgm:t>
    </dgm:pt>
    <dgm:pt modelId="{DAD321F6-EA4A-41D7-963D-4C9A3304F1A6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C788C8D3-6D33-489C-9785-51405C6134A2}" type="parTrans" cxnId="{06E11D86-515C-434E-8366-A3F75A4E5462}">
      <dgm:prSet/>
      <dgm:spPr/>
      <dgm:t>
        <a:bodyPr/>
        <a:lstStyle/>
        <a:p>
          <a:endParaRPr lang="zh-TW" altLang="en-US"/>
        </a:p>
      </dgm:t>
    </dgm:pt>
    <dgm:pt modelId="{AD458AD6-3D91-46D9-BF26-77B05FC50242}" type="sibTrans" cxnId="{06E11D86-515C-434E-8366-A3F75A4E5462}">
      <dgm:prSet/>
      <dgm:spPr/>
      <dgm:t>
        <a:bodyPr/>
        <a:lstStyle/>
        <a:p>
          <a:endParaRPr lang="zh-TW" altLang="en-US"/>
        </a:p>
      </dgm:t>
    </dgm:pt>
    <dgm:pt modelId="{DDF482EC-D9EB-444C-ADF8-EDEE1B198394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041E6AC6-0648-4105-87A9-CDE59C35CB6F}" type="parTrans" cxnId="{AFA19CD5-CE6C-430B-B0F5-700FBCE1E724}">
      <dgm:prSet/>
      <dgm:spPr/>
      <dgm:t>
        <a:bodyPr/>
        <a:lstStyle/>
        <a:p>
          <a:endParaRPr lang="zh-TW" altLang="en-US"/>
        </a:p>
      </dgm:t>
    </dgm:pt>
    <dgm:pt modelId="{470D050A-F1DF-4452-91FC-0C8938B47B4D}" type="sibTrans" cxnId="{AFA19CD5-CE6C-430B-B0F5-700FBCE1E724}">
      <dgm:prSet/>
      <dgm:spPr/>
      <dgm:t>
        <a:bodyPr/>
        <a:lstStyle/>
        <a:p>
          <a:endParaRPr lang="zh-TW" altLang="en-US"/>
        </a:p>
      </dgm:t>
    </dgm:pt>
    <dgm:pt modelId="{2E172959-1AFB-43E9-B781-F98211307C45}" type="pres">
      <dgm:prSet presAssocID="{6E31B5DE-8461-4172-94D0-EC4F86739D19}" presName="rootNode" presStyleCnt="0">
        <dgm:presLayoutVars>
          <dgm:chMax/>
          <dgm:chPref/>
          <dgm:dir/>
          <dgm:animLvl val="lvl"/>
        </dgm:presLayoutVars>
      </dgm:prSet>
      <dgm:spPr/>
    </dgm:pt>
    <dgm:pt modelId="{5A43B669-CD72-46E7-9E30-6865BCC14455}" type="pres">
      <dgm:prSet presAssocID="{4960E985-7031-4379-963A-D84E6BD31E4B}" presName="composite" presStyleCnt="0"/>
      <dgm:spPr/>
    </dgm:pt>
    <dgm:pt modelId="{E0C1D879-59A0-4790-BAF0-37E96E697AE7}" type="pres">
      <dgm:prSet presAssocID="{4960E985-7031-4379-963A-D84E6BD31E4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18D9892-9494-45DC-BBCD-B6E59463A68A}" type="pres">
      <dgm:prSet presAssocID="{4960E985-7031-4379-963A-D84E6BD31E4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F3D3F94-018E-42C4-8185-96F84C2ADB90}" type="pres">
      <dgm:prSet presAssocID="{4960E985-7031-4379-963A-D84E6BD31E4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506966-5661-4F60-8B67-A7BD623C10C4}" type="pres">
      <dgm:prSet presAssocID="{E5759264-0B2A-4457-B00E-54DCE12E765F}" presName="sibTrans" presStyleCnt="0"/>
      <dgm:spPr/>
    </dgm:pt>
    <dgm:pt modelId="{4A27134A-79BF-4BFD-AD23-099A0DE8B69A}" type="pres">
      <dgm:prSet presAssocID="{DAD321F6-EA4A-41D7-963D-4C9A3304F1A6}" presName="composite" presStyleCnt="0"/>
      <dgm:spPr/>
    </dgm:pt>
    <dgm:pt modelId="{15E8B387-370E-42FD-8EAD-3C8B7B235D94}" type="pres">
      <dgm:prSet presAssocID="{DAD321F6-EA4A-41D7-963D-4C9A3304F1A6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3E31A5A-34E5-4780-95DC-C6DDB3243E93}" type="pres">
      <dgm:prSet presAssocID="{DAD321F6-EA4A-41D7-963D-4C9A3304F1A6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7DEAD99-B5F2-4C71-B597-7B74FB259A43}" type="pres">
      <dgm:prSet presAssocID="{DAD321F6-EA4A-41D7-963D-4C9A3304F1A6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FCF4C3A-2BC4-4D7B-B1FC-EE46879885A9}" type="presOf" srcId="{4960E985-7031-4379-963A-D84E6BD31E4B}" destId="{E0C1D879-59A0-4790-BAF0-37E96E697AE7}" srcOrd="0" destOrd="0" presId="urn:microsoft.com/office/officeart/2008/layout/TitledPictureBlocks"/>
    <dgm:cxn modelId="{AFA19CD5-CE6C-430B-B0F5-700FBCE1E724}" srcId="{DAD321F6-EA4A-41D7-963D-4C9A3304F1A6}" destId="{DDF482EC-D9EB-444C-ADF8-EDEE1B198394}" srcOrd="0" destOrd="0" parTransId="{041E6AC6-0648-4105-87A9-CDE59C35CB6F}" sibTransId="{470D050A-F1DF-4452-91FC-0C8938B47B4D}"/>
    <dgm:cxn modelId="{2B3CBAB4-F722-467D-BC28-08C907D8BD48}" type="presOf" srcId="{DDF482EC-D9EB-444C-ADF8-EDEE1B198394}" destId="{17DEAD99-B5F2-4C71-B597-7B74FB259A43}" srcOrd="0" destOrd="0" presId="urn:microsoft.com/office/officeart/2008/layout/TitledPictureBlocks"/>
    <dgm:cxn modelId="{B7B4E89B-134B-42EC-A4D2-35C74496DF24}" type="presOf" srcId="{DAD321F6-EA4A-41D7-963D-4C9A3304F1A6}" destId="{15E8B387-370E-42FD-8EAD-3C8B7B235D94}" srcOrd="0" destOrd="0" presId="urn:microsoft.com/office/officeart/2008/layout/TitledPictureBlocks"/>
    <dgm:cxn modelId="{E69114CF-85B2-47B3-83D0-EE412E1FF46E}" srcId="{4960E985-7031-4379-963A-D84E6BD31E4B}" destId="{37CADC75-D1BC-4E58-B471-60C40D897C95}" srcOrd="0" destOrd="0" parTransId="{307FB48F-8CE5-4593-BBA5-98A8764E7EF3}" sibTransId="{0C16CA84-CC30-490A-8298-BA3A9A1A34AC}"/>
    <dgm:cxn modelId="{C5579768-97FC-4644-8409-2F1F44A925C5}" type="presOf" srcId="{6E31B5DE-8461-4172-94D0-EC4F86739D19}" destId="{2E172959-1AFB-43E9-B781-F98211307C45}" srcOrd="0" destOrd="0" presId="urn:microsoft.com/office/officeart/2008/layout/TitledPictureBlocks"/>
    <dgm:cxn modelId="{C1E60114-C75C-435E-B620-46DED9A50025}" srcId="{6E31B5DE-8461-4172-94D0-EC4F86739D19}" destId="{4960E985-7031-4379-963A-D84E6BD31E4B}" srcOrd="0" destOrd="0" parTransId="{A96C286D-F442-4C8E-812E-667420DC2E05}" sibTransId="{E5759264-0B2A-4457-B00E-54DCE12E765F}"/>
    <dgm:cxn modelId="{06E11D86-515C-434E-8366-A3F75A4E5462}" srcId="{6E31B5DE-8461-4172-94D0-EC4F86739D19}" destId="{DAD321F6-EA4A-41D7-963D-4C9A3304F1A6}" srcOrd="1" destOrd="0" parTransId="{C788C8D3-6D33-489C-9785-51405C6134A2}" sibTransId="{AD458AD6-3D91-46D9-BF26-77B05FC50242}"/>
    <dgm:cxn modelId="{C1195E92-7610-4F1F-B77C-0A395090F0A2}" type="presOf" srcId="{37CADC75-D1BC-4E58-B471-60C40D897C95}" destId="{4F3D3F94-018E-42C4-8185-96F84C2ADB90}" srcOrd="0" destOrd="0" presId="urn:microsoft.com/office/officeart/2008/layout/TitledPictureBlocks"/>
    <dgm:cxn modelId="{9A56D949-9068-4457-8DA2-C1836DB80D45}" type="presParOf" srcId="{2E172959-1AFB-43E9-B781-F98211307C45}" destId="{5A43B669-CD72-46E7-9E30-6865BCC14455}" srcOrd="0" destOrd="0" presId="urn:microsoft.com/office/officeart/2008/layout/TitledPictureBlocks"/>
    <dgm:cxn modelId="{0CDA62F8-8041-4D59-B94F-F450959C188E}" type="presParOf" srcId="{5A43B669-CD72-46E7-9E30-6865BCC14455}" destId="{E0C1D879-59A0-4790-BAF0-37E96E697AE7}" srcOrd="0" destOrd="0" presId="urn:microsoft.com/office/officeart/2008/layout/TitledPictureBlocks"/>
    <dgm:cxn modelId="{829B22EB-A7E0-49F4-A5B1-54614647283E}" type="presParOf" srcId="{5A43B669-CD72-46E7-9E30-6865BCC14455}" destId="{E18D9892-9494-45DC-BBCD-B6E59463A68A}" srcOrd="1" destOrd="0" presId="urn:microsoft.com/office/officeart/2008/layout/TitledPictureBlocks"/>
    <dgm:cxn modelId="{54D7398C-B1D8-42F4-B390-452267DB76A9}" type="presParOf" srcId="{5A43B669-CD72-46E7-9E30-6865BCC14455}" destId="{4F3D3F94-018E-42C4-8185-96F84C2ADB90}" srcOrd="2" destOrd="0" presId="urn:microsoft.com/office/officeart/2008/layout/TitledPictureBlocks"/>
    <dgm:cxn modelId="{C8505787-7F7F-49D2-A8DD-8722F9E905BC}" type="presParOf" srcId="{2E172959-1AFB-43E9-B781-F98211307C45}" destId="{C5506966-5661-4F60-8B67-A7BD623C10C4}" srcOrd="1" destOrd="0" presId="urn:microsoft.com/office/officeart/2008/layout/TitledPictureBlocks"/>
    <dgm:cxn modelId="{57766869-BE88-45C1-9D99-E97B16CEFAD7}" type="presParOf" srcId="{2E172959-1AFB-43E9-B781-F98211307C45}" destId="{4A27134A-79BF-4BFD-AD23-099A0DE8B69A}" srcOrd="2" destOrd="0" presId="urn:microsoft.com/office/officeart/2008/layout/TitledPictureBlocks"/>
    <dgm:cxn modelId="{2D6F66F5-E92A-4BC9-A6FE-8ADE448B0B43}" type="presParOf" srcId="{4A27134A-79BF-4BFD-AD23-099A0DE8B69A}" destId="{15E8B387-370E-42FD-8EAD-3C8B7B235D94}" srcOrd="0" destOrd="0" presId="urn:microsoft.com/office/officeart/2008/layout/TitledPictureBlocks"/>
    <dgm:cxn modelId="{6D4F012C-D3A2-4559-B199-C579A7EC93E6}" type="presParOf" srcId="{4A27134A-79BF-4BFD-AD23-099A0DE8B69A}" destId="{53E31A5A-34E5-4780-95DC-C6DDB3243E93}" srcOrd="1" destOrd="0" presId="urn:microsoft.com/office/officeart/2008/layout/TitledPictureBlocks"/>
    <dgm:cxn modelId="{963245D8-09CF-4551-8997-E4842786B53A}" type="presParOf" srcId="{4A27134A-79BF-4BFD-AD23-099A0DE8B69A}" destId="{17DEAD99-B5F2-4C71-B597-7B74FB259A4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47AC7E-88F0-4F72-A4A0-2478D890104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1489F06-1C6C-4B93-8F07-869AD357557A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A5CE016B-4616-45C7-911E-E1BD140511F1}" type="parTrans" cxnId="{2C3D646A-25A3-4137-8A96-E4C14997F798}">
      <dgm:prSet/>
      <dgm:spPr/>
      <dgm:t>
        <a:bodyPr/>
        <a:lstStyle/>
        <a:p>
          <a:endParaRPr lang="zh-TW" altLang="en-US"/>
        </a:p>
      </dgm:t>
    </dgm:pt>
    <dgm:pt modelId="{EB894612-F93C-4964-AD0C-E16775C826D3}" type="sibTrans" cxnId="{2C3D646A-25A3-4137-8A96-E4C14997F798}">
      <dgm:prSet/>
      <dgm:spPr/>
      <dgm:t>
        <a:bodyPr/>
        <a:lstStyle/>
        <a:p>
          <a:endParaRPr lang="zh-TW" altLang="en-US"/>
        </a:p>
      </dgm:t>
    </dgm:pt>
    <dgm:pt modelId="{90114141-A64D-4B80-BFDC-D05B2E0DFE94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C8E494FE-8E08-4262-B4F2-8D650994187C}" type="parTrans" cxnId="{72CC6EC8-C127-43BB-8A72-D8123F9AA412}">
      <dgm:prSet/>
      <dgm:spPr/>
      <dgm:t>
        <a:bodyPr/>
        <a:lstStyle/>
        <a:p>
          <a:endParaRPr lang="zh-TW" altLang="en-US"/>
        </a:p>
      </dgm:t>
    </dgm:pt>
    <dgm:pt modelId="{B64229EA-A8B9-4A57-84C0-FB1436B8491D}" type="sibTrans" cxnId="{72CC6EC8-C127-43BB-8A72-D8123F9AA412}">
      <dgm:prSet/>
      <dgm:spPr/>
      <dgm:t>
        <a:bodyPr/>
        <a:lstStyle/>
        <a:p>
          <a:endParaRPr lang="zh-TW" altLang="en-US"/>
        </a:p>
      </dgm:t>
    </dgm:pt>
    <dgm:pt modelId="{CA5CB402-E2FB-4B33-8CE2-3334600FD68A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A16108FA-5460-45B3-83FA-E251C0EADE5C}" type="parTrans" cxnId="{56C36D95-7E2F-4BC2-9F5F-7EE90DB43374}">
      <dgm:prSet/>
      <dgm:spPr/>
      <dgm:t>
        <a:bodyPr/>
        <a:lstStyle/>
        <a:p>
          <a:endParaRPr lang="zh-TW" altLang="en-US"/>
        </a:p>
      </dgm:t>
    </dgm:pt>
    <dgm:pt modelId="{761D56FB-BBF4-4733-9438-9D6F701DD316}" type="sibTrans" cxnId="{56C36D95-7E2F-4BC2-9F5F-7EE90DB43374}">
      <dgm:prSet/>
      <dgm:spPr/>
      <dgm:t>
        <a:bodyPr/>
        <a:lstStyle/>
        <a:p>
          <a:endParaRPr lang="zh-TW" altLang="en-US"/>
        </a:p>
      </dgm:t>
    </dgm:pt>
    <dgm:pt modelId="{DD72082F-C1AD-4EB6-9420-73C317D82432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7AECF9D6-A168-4413-8ED5-95FFD70334B2}" type="parTrans" cxnId="{97475EFA-B7EE-4057-9F9D-F3F07E24108C}">
      <dgm:prSet/>
      <dgm:spPr/>
      <dgm:t>
        <a:bodyPr/>
        <a:lstStyle/>
        <a:p>
          <a:endParaRPr lang="zh-TW" altLang="en-US"/>
        </a:p>
      </dgm:t>
    </dgm:pt>
    <dgm:pt modelId="{49633C49-04D3-4794-961F-D24B5C44A297}" type="sibTrans" cxnId="{97475EFA-B7EE-4057-9F9D-F3F07E24108C}">
      <dgm:prSet/>
      <dgm:spPr/>
      <dgm:t>
        <a:bodyPr/>
        <a:lstStyle/>
        <a:p>
          <a:endParaRPr lang="zh-TW" altLang="en-US"/>
        </a:p>
      </dgm:t>
    </dgm:pt>
    <dgm:pt modelId="{5AC5FA2E-35F4-4101-A704-C86EED36A707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CE1323E1-7236-4F86-8A6B-3C526244F69F}" type="parTrans" cxnId="{B0790841-CFFF-41BD-94D5-CEF8E62CCAAB}">
      <dgm:prSet/>
      <dgm:spPr/>
      <dgm:t>
        <a:bodyPr/>
        <a:lstStyle/>
        <a:p>
          <a:endParaRPr lang="zh-TW" altLang="en-US"/>
        </a:p>
      </dgm:t>
    </dgm:pt>
    <dgm:pt modelId="{690D0FF3-7132-43D7-8596-766BB21E8883}" type="sibTrans" cxnId="{B0790841-CFFF-41BD-94D5-CEF8E62CCAAB}">
      <dgm:prSet/>
      <dgm:spPr/>
      <dgm:t>
        <a:bodyPr/>
        <a:lstStyle/>
        <a:p>
          <a:endParaRPr lang="zh-TW" altLang="en-US"/>
        </a:p>
      </dgm:t>
    </dgm:pt>
    <dgm:pt modelId="{E633A7CF-F8F0-47AC-8E72-21B47878FAB1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D254B89C-8214-4681-BFB0-5754EB9EB7A4}" type="parTrans" cxnId="{30FF02C8-4096-4929-982F-B172B7B9B271}">
      <dgm:prSet/>
      <dgm:spPr/>
      <dgm:t>
        <a:bodyPr/>
        <a:lstStyle/>
        <a:p>
          <a:endParaRPr lang="zh-TW" altLang="en-US"/>
        </a:p>
      </dgm:t>
    </dgm:pt>
    <dgm:pt modelId="{2EC2C7A8-E2D0-45D8-9347-77C16A46D7D9}" type="sibTrans" cxnId="{30FF02C8-4096-4929-982F-B172B7B9B271}">
      <dgm:prSet/>
      <dgm:spPr/>
      <dgm:t>
        <a:bodyPr/>
        <a:lstStyle/>
        <a:p>
          <a:endParaRPr lang="zh-TW" altLang="en-US"/>
        </a:p>
      </dgm:t>
    </dgm:pt>
    <dgm:pt modelId="{FE1B3EF3-1B33-4EEA-A872-B5F66992A460}">
      <dgm:prSet/>
      <dgm:spPr/>
      <dgm:t>
        <a:bodyPr/>
        <a:lstStyle/>
        <a:p>
          <a:pPr rtl="0"/>
          <a:r>
            <a:rPr lang="zh-TW" altLang="en-US" dirty="0" smtClean="0"/>
            <a:t>防疫影片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97A9AFEB-55A7-4632-92A3-0DCD503749CF}" type="parTrans" cxnId="{E8A528FF-A5EE-4C00-B6CD-0D532010B863}">
      <dgm:prSet/>
      <dgm:spPr/>
      <dgm:t>
        <a:bodyPr/>
        <a:lstStyle/>
        <a:p>
          <a:endParaRPr lang="zh-TW" altLang="en-US"/>
        </a:p>
      </dgm:t>
    </dgm:pt>
    <dgm:pt modelId="{6CA23734-0C4E-4B24-B30F-2F8337E7DAD5}" type="sibTrans" cxnId="{E8A528FF-A5EE-4C00-B6CD-0D532010B863}">
      <dgm:prSet/>
      <dgm:spPr/>
      <dgm:t>
        <a:bodyPr/>
        <a:lstStyle/>
        <a:p>
          <a:endParaRPr lang="zh-TW" altLang="en-US"/>
        </a:p>
      </dgm:t>
    </dgm:pt>
    <dgm:pt modelId="{B68A613C-32B4-4464-B68B-8EB8298A8931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E98F2133-CF00-419A-9685-8687C84EE7F5}" type="parTrans" cxnId="{FAD6927C-C6DC-49F0-8601-E57C228E6FC4}">
      <dgm:prSet/>
      <dgm:spPr/>
      <dgm:t>
        <a:bodyPr/>
        <a:lstStyle/>
        <a:p>
          <a:endParaRPr lang="zh-TW" altLang="en-US"/>
        </a:p>
      </dgm:t>
    </dgm:pt>
    <dgm:pt modelId="{1F9FB8AF-E75D-453D-9942-AA8D9B6B64A5}" type="sibTrans" cxnId="{FAD6927C-C6DC-49F0-8601-E57C228E6FC4}">
      <dgm:prSet/>
      <dgm:spPr/>
      <dgm:t>
        <a:bodyPr/>
        <a:lstStyle/>
        <a:p>
          <a:endParaRPr lang="zh-TW" altLang="en-US"/>
        </a:p>
      </dgm:t>
    </dgm:pt>
    <dgm:pt modelId="{08FFD5E4-44DF-4DA7-883A-1C17CC2AE110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4F8097BB-7117-4F92-9FB1-ADEC6D956FC5}" type="parTrans" cxnId="{9EBA97AD-30E5-48EB-BCCE-31F117E819C3}">
      <dgm:prSet/>
      <dgm:spPr/>
      <dgm:t>
        <a:bodyPr/>
        <a:lstStyle/>
        <a:p>
          <a:endParaRPr lang="zh-TW" altLang="en-US"/>
        </a:p>
      </dgm:t>
    </dgm:pt>
    <dgm:pt modelId="{B73A9E67-25FE-4F64-8DB5-36CF14F86D09}" type="sibTrans" cxnId="{9EBA97AD-30E5-48EB-BCCE-31F117E819C3}">
      <dgm:prSet/>
      <dgm:spPr/>
      <dgm:t>
        <a:bodyPr/>
        <a:lstStyle/>
        <a:p>
          <a:endParaRPr lang="zh-TW" altLang="en-US"/>
        </a:p>
      </dgm:t>
    </dgm:pt>
    <dgm:pt modelId="{F9BBC2C7-F082-4471-B805-424A611C749A}" type="pres">
      <dgm:prSet presAssocID="{D047AC7E-88F0-4F72-A4A0-2478D890104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7056163-A87D-41F8-8790-2188D78AC7EB}" type="pres">
      <dgm:prSet presAssocID="{D047AC7E-88F0-4F72-A4A0-2478D8901042}" presName="cycle" presStyleCnt="0"/>
      <dgm:spPr/>
    </dgm:pt>
    <dgm:pt modelId="{7C5E450A-B9D6-40C9-A1B9-8E088A3AD692}" type="pres">
      <dgm:prSet presAssocID="{D047AC7E-88F0-4F72-A4A0-2478D8901042}" presName="centerShape" presStyleCnt="0"/>
      <dgm:spPr/>
    </dgm:pt>
    <dgm:pt modelId="{EA243387-6351-4F96-8BF7-A0AE5F890D66}" type="pres">
      <dgm:prSet presAssocID="{D047AC7E-88F0-4F72-A4A0-2478D8901042}" presName="connSite" presStyleLbl="node1" presStyleIdx="0" presStyleCnt="4"/>
      <dgm:spPr/>
    </dgm:pt>
    <dgm:pt modelId="{4BF295A6-F58F-427D-981E-653926993D88}" type="pres">
      <dgm:prSet presAssocID="{D047AC7E-88F0-4F72-A4A0-2478D8901042}" presName="visible" presStyleLbl="node1" presStyleIdx="0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5EB2D6D-96C3-46A7-A41E-BC30FCB1CE49}" type="pres">
      <dgm:prSet presAssocID="{A5CE016B-4616-45C7-911E-E1BD140511F1}" presName="Name25" presStyleLbl="parChTrans1D1" presStyleIdx="0" presStyleCnt="3"/>
      <dgm:spPr/>
    </dgm:pt>
    <dgm:pt modelId="{B271BA6F-CD27-4F12-ABD6-0781ADA9A5C0}" type="pres">
      <dgm:prSet presAssocID="{C1489F06-1C6C-4B93-8F07-869AD357557A}" presName="node" presStyleCnt="0"/>
      <dgm:spPr/>
    </dgm:pt>
    <dgm:pt modelId="{7D382292-61DC-471F-AC5E-09292C361FDE}" type="pres">
      <dgm:prSet presAssocID="{C1489F06-1C6C-4B93-8F07-869AD357557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B0BEB169-9261-4BA2-98D1-4FF06D9EF0C5}" type="pres">
      <dgm:prSet presAssocID="{C1489F06-1C6C-4B93-8F07-869AD357557A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830627-DAE9-4743-9512-5C4653D43D08}" type="pres">
      <dgm:prSet presAssocID="{7AECF9D6-A168-4413-8ED5-95FFD70334B2}" presName="Name25" presStyleLbl="parChTrans1D1" presStyleIdx="1" presStyleCnt="3"/>
      <dgm:spPr/>
    </dgm:pt>
    <dgm:pt modelId="{4FA2186B-81EA-41D1-9C91-6A0D6AB35FE5}" type="pres">
      <dgm:prSet presAssocID="{DD72082F-C1AD-4EB6-9420-73C317D82432}" presName="node" presStyleCnt="0"/>
      <dgm:spPr/>
    </dgm:pt>
    <dgm:pt modelId="{1CB711F1-C168-4A8E-8E1F-89B7BB5D38F9}" type="pres">
      <dgm:prSet presAssocID="{DD72082F-C1AD-4EB6-9420-73C317D82432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8CFF58F2-D568-4A39-AF85-E464947419C1}" type="pres">
      <dgm:prSet presAssocID="{DD72082F-C1AD-4EB6-9420-73C317D82432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002093-6A27-4344-A6F2-69444C3BA83A}" type="pres">
      <dgm:prSet presAssocID="{97A9AFEB-55A7-4632-92A3-0DCD503749CF}" presName="Name25" presStyleLbl="parChTrans1D1" presStyleIdx="2" presStyleCnt="3"/>
      <dgm:spPr/>
    </dgm:pt>
    <dgm:pt modelId="{A6B872A1-7FC1-45C4-8192-D7D8021DEA39}" type="pres">
      <dgm:prSet presAssocID="{FE1B3EF3-1B33-4EEA-A872-B5F66992A460}" presName="node" presStyleCnt="0"/>
      <dgm:spPr/>
    </dgm:pt>
    <dgm:pt modelId="{EBDCE6A9-418C-4E13-864A-1A42269F04B5}" type="pres">
      <dgm:prSet presAssocID="{FE1B3EF3-1B33-4EEA-A872-B5F66992A46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1850581-B7FB-487A-BD73-3544EA1A273B}" type="pres">
      <dgm:prSet presAssocID="{FE1B3EF3-1B33-4EEA-A872-B5F66992A460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7475EFA-B7EE-4057-9F9D-F3F07E24108C}" srcId="{D047AC7E-88F0-4F72-A4A0-2478D8901042}" destId="{DD72082F-C1AD-4EB6-9420-73C317D82432}" srcOrd="1" destOrd="0" parTransId="{7AECF9D6-A168-4413-8ED5-95FFD70334B2}" sibTransId="{49633C49-04D3-4794-961F-D24B5C44A297}"/>
    <dgm:cxn modelId="{7B93EED0-E626-441F-83A6-337595F84A71}" type="presOf" srcId="{E633A7CF-F8F0-47AC-8E72-21B47878FAB1}" destId="{8CFF58F2-D568-4A39-AF85-E464947419C1}" srcOrd="0" destOrd="1" presId="urn:microsoft.com/office/officeart/2005/8/layout/radial2"/>
    <dgm:cxn modelId="{836C12C4-B779-4E5D-B7E7-B12D9BC8E13D}" type="presOf" srcId="{D047AC7E-88F0-4F72-A4A0-2478D8901042}" destId="{F9BBC2C7-F082-4471-B805-424A611C749A}" srcOrd="0" destOrd="0" presId="urn:microsoft.com/office/officeart/2005/8/layout/radial2"/>
    <dgm:cxn modelId="{5E23A21E-667C-47C9-8211-681C65DC01B0}" type="presOf" srcId="{A5CE016B-4616-45C7-911E-E1BD140511F1}" destId="{35EB2D6D-96C3-46A7-A41E-BC30FCB1CE49}" srcOrd="0" destOrd="0" presId="urn:microsoft.com/office/officeart/2005/8/layout/radial2"/>
    <dgm:cxn modelId="{9EBA97AD-30E5-48EB-BCCE-31F117E819C3}" srcId="{FE1B3EF3-1B33-4EEA-A872-B5F66992A460}" destId="{08FFD5E4-44DF-4DA7-883A-1C17CC2AE110}" srcOrd="1" destOrd="0" parTransId="{4F8097BB-7117-4F92-9FB1-ADEC6D956FC5}" sibTransId="{B73A9E67-25FE-4F64-8DB5-36CF14F86D09}"/>
    <dgm:cxn modelId="{B0790841-CFFF-41BD-94D5-CEF8E62CCAAB}" srcId="{DD72082F-C1AD-4EB6-9420-73C317D82432}" destId="{5AC5FA2E-35F4-4101-A704-C86EED36A707}" srcOrd="0" destOrd="0" parTransId="{CE1323E1-7236-4F86-8A6B-3C526244F69F}" sibTransId="{690D0FF3-7132-43D7-8596-766BB21E8883}"/>
    <dgm:cxn modelId="{3C7BF8CC-DA87-4060-9760-A31DBD3F4168}" type="presOf" srcId="{DD72082F-C1AD-4EB6-9420-73C317D82432}" destId="{1CB711F1-C168-4A8E-8E1F-89B7BB5D38F9}" srcOrd="0" destOrd="0" presId="urn:microsoft.com/office/officeart/2005/8/layout/radial2"/>
    <dgm:cxn modelId="{A017DCCE-BCE8-428B-80C5-77F5CCB846ED}" type="presOf" srcId="{C1489F06-1C6C-4B93-8F07-869AD357557A}" destId="{7D382292-61DC-471F-AC5E-09292C361FDE}" srcOrd="0" destOrd="0" presId="urn:microsoft.com/office/officeart/2005/8/layout/radial2"/>
    <dgm:cxn modelId="{72CC6EC8-C127-43BB-8A72-D8123F9AA412}" srcId="{C1489F06-1C6C-4B93-8F07-869AD357557A}" destId="{90114141-A64D-4B80-BFDC-D05B2E0DFE94}" srcOrd="0" destOrd="0" parTransId="{C8E494FE-8E08-4262-B4F2-8D650994187C}" sibTransId="{B64229EA-A8B9-4A57-84C0-FB1436B8491D}"/>
    <dgm:cxn modelId="{DD9B800E-5127-4322-8548-53E6D805C4AB}" type="presOf" srcId="{5AC5FA2E-35F4-4101-A704-C86EED36A707}" destId="{8CFF58F2-D568-4A39-AF85-E464947419C1}" srcOrd="0" destOrd="0" presId="urn:microsoft.com/office/officeart/2005/8/layout/radial2"/>
    <dgm:cxn modelId="{95A80FCF-8011-4346-BFC4-20E40D53F6A6}" type="presOf" srcId="{08FFD5E4-44DF-4DA7-883A-1C17CC2AE110}" destId="{41850581-B7FB-487A-BD73-3544EA1A273B}" srcOrd="0" destOrd="1" presId="urn:microsoft.com/office/officeart/2005/8/layout/radial2"/>
    <dgm:cxn modelId="{2CBFBE83-DAB6-4078-9117-8AE241517A7F}" type="presOf" srcId="{CA5CB402-E2FB-4B33-8CE2-3334600FD68A}" destId="{B0BEB169-9261-4BA2-98D1-4FF06D9EF0C5}" srcOrd="0" destOrd="1" presId="urn:microsoft.com/office/officeart/2005/8/layout/radial2"/>
    <dgm:cxn modelId="{30FF02C8-4096-4929-982F-B172B7B9B271}" srcId="{DD72082F-C1AD-4EB6-9420-73C317D82432}" destId="{E633A7CF-F8F0-47AC-8E72-21B47878FAB1}" srcOrd="1" destOrd="0" parTransId="{D254B89C-8214-4681-BFB0-5754EB9EB7A4}" sibTransId="{2EC2C7A8-E2D0-45D8-9347-77C16A46D7D9}"/>
    <dgm:cxn modelId="{9C07B2C7-0E68-41E2-9D0A-6B9CF381F798}" type="presOf" srcId="{B68A613C-32B4-4464-B68B-8EB8298A8931}" destId="{41850581-B7FB-487A-BD73-3544EA1A273B}" srcOrd="0" destOrd="0" presId="urn:microsoft.com/office/officeart/2005/8/layout/radial2"/>
    <dgm:cxn modelId="{E8A528FF-A5EE-4C00-B6CD-0D532010B863}" srcId="{D047AC7E-88F0-4F72-A4A0-2478D8901042}" destId="{FE1B3EF3-1B33-4EEA-A872-B5F66992A460}" srcOrd="2" destOrd="0" parTransId="{97A9AFEB-55A7-4632-92A3-0DCD503749CF}" sibTransId="{6CA23734-0C4E-4B24-B30F-2F8337E7DAD5}"/>
    <dgm:cxn modelId="{56C36D95-7E2F-4BC2-9F5F-7EE90DB43374}" srcId="{C1489F06-1C6C-4B93-8F07-869AD357557A}" destId="{CA5CB402-E2FB-4B33-8CE2-3334600FD68A}" srcOrd="1" destOrd="0" parTransId="{A16108FA-5460-45B3-83FA-E251C0EADE5C}" sibTransId="{761D56FB-BBF4-4733-9438-9D6F701DD316}"/>
    <dgm:cxn modelId="{E08F1885-2E85-4310-B12A-892890B4AD66}" type="presOf" srcId="{FE1B3EF3-1B33-4EEA-A872-B5F66992A460}" destId="{EBDCE6A9-418C-4E13-864A-1A42269F04B5}" srcOrd="0" destOrd="0" presId="urn:microsoft.com/office/officeart/2005/8/layout/radial2"/>
    <dgm:cxn modelId="{67FA643F-90DD-4791-A880-0E108127933F}" type="presOf" srcId="{97A9AFEB-55A7-4632-92A3-0DCD503749CF}" destId="{45002093-6A27-4344-A6F2-69444C3BA83A}" srcOrd="0" destOrd="0" presId="urn:microsoft.com/office/officeart/2005/8/layout/radial2"/>
    <dgm:cxn modelId="{FAD6927C-C6DC-49F0-8601-E57C228E6FC4}" srcId="{FE1B3EF3-1B33-4EEA-A872-B5F66992A460}" destId="{B68A613C-32B4-4464-B68B-8EB8298A8931}" srcOrd="0" destOrd="0" parTransId="{E98F2133-CF00-419A-9685-8687C84EE7F5}" sibTransId="{1F9FB8AF-E75D-453D-9942-AA8D9B6B64A5}"/>
    <dgm:cxn modelId="{E3E529B0-CAF4-477A-B1C3-093E9B1343A4}" type="presOf" srcId="{7AECF9D6-A168-4413-8ED5-95FFD70334B2}" destId="{B5830627-DAE9-4743-9512-5C4653D43D08}" srcOrd="0" destOrd="0" presId="urn:microsoft.com/office/officeart/2005/8/layout/radial2"/>
    <dgm:cxn modelId="{04C9A24A-FECA-4185-A1FA-ABA556BC82F0}" type="presOf" srcId="{90114141-A64D-4B80-BFDC-D05B2E0DFE94}" destId="{B0BEB169-9261-4BA2-98D1-4FF06D9EF0C5}" srcOrd="0" destOrd="0" presId="urn:microsoft.com/office/officeart/2005/8/layout/radial2"/>
    <dgm:cxn modelId="{2C3D646A-25A3-4137-8A96-E4C14997F798}" srcId="{D047AC7E-88F0-4F72-A4A0-2478D8901042}" destId="{C1489F06-1C6C-4B93-8F07-869AD357557A}" srcOrd="0" destOrd="0" parTransId="{A5CE016B-4616-45C7-911E-E1BD140511F1}" sibTransId="{EB894612-F93C-4964-AD0C-E16775C826D3}"/>
    <dgm:cxn modelId="{F92A8573-FBFE-446F-A143-2F4056A31C96}" type="presParOf" srcId="{F9BBC2C7-F082-4471-B805-424A611C749A}" destId="{07056163-A87D-41F8-8790-2188D78AC7EB}" srcOrd="0" destOrd="0" presId="urn:microsoft.com/office/officeart/2005/8/layout/radial2"/>
    <dgm:cxn modelId="{E3ABBBA7-F487-49E4-B02D-CE570D9D3900}" type="presParOf" srcId="{07056163-A87D-41F8-8790-2188D78AC7EB}" destId="{7C5E450A-B9D6-40C9-A1B9-8E088A3AD692}" srcOrd="0" destOrd="0" presId="urn:microsoft.com/office/officeart/2005/8/layout/radial2"/>
    <dgm:cxn modelId="{23BF58F0-3E1D-4DD3-B013-9596132BBDC4}" type="presParOf" srcId="{7C5E450A-B9D6-40C9-A1B9-8E088A3AD692}" destId="{EA243387-6351-4F96-8BF7-A0AE5F890D66}" srcOrd="0" destOrd="0" presId="urn:microsoft.com/office/officeart/2005/8/layout/radial2"/>
    <dgm:cxn modelId="{0C53AF72-D4C6-45D7-8B14-8CFDA26E0E3E}" type="presParOf" srcId="{7C5E450A-B9D6-40C9-A1B9-8E088A3AD692}" destId="{4BF295A6-F58F-427D-981E-653926993D88}" srcOrd="1" destOrd="0" presId="urn:microsoft.com/office/officeart/2005/8/layout/radial2"/>
    <dgm:cxn modelId="{56E89885-68B0-44BE-A0AE-219E6B5A5951}" type="presParOf" srcId="{07056163-A87D-41F8-8790-2188D78AC7EB}" destId="{35EB2D6D-96C3-46A7-A41E-BC30FCB1CE49}" srcOrd="1" destOrd="0" presId="urn:microsoft.com/office/officeart/2005/8/layout/radial2"/>
    <dgm:cxn modelId="{6D228A02-CBE6-46AD-ADE4-C8669BF8BF5B}" type="presParOf" srcId="{07056163-A87D-41F8-8790-2188D78AC7EB}" destId="{B271BA6F-CD27-4F12-ABD6-0781ADA9A5C0}" srcOrd="2" destOrd="0" presId="urn:microsoft.com/office/officeart/2005/8/layout/radial2"/>
    <dgm:cxn modelId="{538D3D08-FAA9-4A8C-8773-05D2C6227E42}" type="presParOf" srcId="{B271BA6F-CD27-4F12-ABD6-0781ADA9A5C0}" destId="{7D382292-61DC-471F-AC5E-09292C361FDE}" srcOrd="0" destOrd="0" presId="urn:microsoft.com/office/officeart/2005/8/layout/radial2"/>
    <dgm:cxn modelId="{FBC21D09-A645-4177-A35B-4EC27C4B65CF}" type="presParOf" srcId="{B271BA6F-CD27-4F12-ABD6-0781ADA9A5C0}" destId="{B0BEB169-9261-4BA2-98D1-4FF06D9EF0C5}" srcOrd="1" destOrd="0" presId="urn:microsoft.com/office/officeart/2005/8/layout/radial2"/>
    <dgm:cxn modelId="{4D72790C-23BA-4781-B9C0-F29EE7DBD7D1}" type="presParOf" srcId="{07056163-A87D-41F8-8790-2188D78AC7EB}" destId="{B5830627-DAE9-4743-9512-5C4653D43D08}" srcOrd="3" destOrd="0" presId="urn:microsoft.com/office/officeart/2005/8/layout/radial2"/>
    <dgm:cxn modelId="{01283621-51E5-4261-AE88-5BFB5CDB2D2F}" type="presParOf" srcId="{07056163-A87D-41F8-8790-2188D78AC7EB}" destId="{4FA2186B-81EA-41D1-9C91-6A0D6AB35FE5}" srcOrd="4" destOrd="0" presId="urn:microsoft.com/office/officeart/2005/8/layout/radial2"/>
    <dgm:cxn modelId="{2B26D05E-FCCD-4512-ACFB-86F3468A80F9}" type="presParOf" srcId="{4FA2186B-81EA-41D1-9C91-6A0D6AB35FE5}" destId="{1CB711F1-C168-4A8E-8E1F-89B7BB5D38F9}" srcOrd="0" destOrd="0" presId="urn:microsoft.com/office/officeart/2005/8/layout/radial2"/>
    <dgm:cxn modelId="{7C4943EF-FBDC-478A-8847-40BA1B3E21DA}" type="presParOf" srcId="{4FA2186B-81EA-41D1-9C91-6A0D6AB35FE5}" destId="{8CFF58F2-D568-4A39-AF85-E464947419C1}" srcOrd="1" destOrd="0" presId="urn:microsoft.com/office/officeart/2005/8/layout/radial2"/>
    <dgm:cxn modelId="{47D85556-9BFB-46BE-97FF-E704247E750C}" type="presParOf" srcId="{07056163-A87D-41F8-8790-2188D78AC7EB}" destId="{45002093-6A27-4344-A6F2-69444C3BA83A}" srcOrd="5" destOrd="0" presId="urn:microsoft.com/office/officeart/2005/8/layout/radial2"/>
    <dgm:cxn modelId="{95BB5AB9-1067-4A1A-BFE6-F4EDC9645264}" type="presParOf" srcId="{07056163-A87D-41F8-8790-2188D78AC7EB}" destId="{A6B872A1-7FC1-45C4-8192-D7D8021DEA39}" srcOrd="6" destOrd="0" presId="urn:microsoft.com/office/officeart/2005/8/layout/radial2"/>
    <dgm:cxn modelId="{69179C88-45EF-4CE4-B386-9A8636A370E9}" type="presParOf" srcId="{A6B872A1-7FC1-45C4-8192-D7D8021DEA39}" destId="{EBDCE6A9-418C-4E13-864A-1A42269F04B5}" srcOrd="0" destOrd="0" presId="urn:microsoft.com/office/officeart/2005/8/layout/radial2"/>
    <dgm:cxn modelId="{599C2D63-1035-49E1-A52D-5319D55AEDA8}" type="presParOf" srcId="{A6B872A1-7FC1-45C4-8192-D7D8021DEA39}" destId="{41850581-B7FB-487A-BD73-3544EA1A273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F73B6C-EEEF-4E4C-93A1-682C577B7E4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7D7BEA95-83B3-4093-AC7D-341A0C7B441B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586DFA-F7C0-4789-A6CD-7FDE11EEB97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A6C63178-C4BA-44E5-A3AA-17FCA484DD4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A54538-E332-46AC-BB80-1F225489726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1B19E813-51AE-4736-8077-C43C1C5CD88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AD7FC3-3B09-443E-BC17-570A726EB7D1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1070D134-92D9-4BB8-A777-1DE2FF20472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D5514F-A4AA-42BE-A0E8-74165C96EF5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8D9892-9494-45DC-BBCD-B6E59463A68A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3D3F94-018E-42C4-8185-96F84C2ADB90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E0C1D879-59A0-4790-BAF0-37E96E697AE7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53E31A5A-34E5-4780-95DC-C6DDB3243E9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DEAD99-B5F2-4C71-B597-7B74FB259A4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15E8B387-370E-42FD-8EAD-3C8B7B235D9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002093-6A27-4344-A6F2-69444C3BA83A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830627-DAE9-4743-9512-5C4653D43D08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EB2D6D-96C3-46A7-A41E-BC30FCB1CE49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295A6-F58F-427D-981E-653926993D88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382292-61DC-471F-AC5E-09292C361FDE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B0BEB169-9261-4BA2-98D1-4FF06D9EF0C5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1CB711F1-C168-4A8E-8E1F-89B7BB5D38F9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8CFF58F2-D568-4A39-AF85-E464947419C1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EBDCE6A9-418C-4E13-864A-1A42269F04B5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sz="2300" kern="1200" dirty="0"/>
        </a:p>
      </dsp:txBody>
      <dsp:txXfrm>
        <a:off x="3483799" y="3410996"/>
        <a:ext cx="922321" cy="922321"/>
      </dsp:txXfrm>
    </dsp:sp>
    <dsp:sp modelId="{41850581-B7FB-487A-BD73-3544EA1A273B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FF0000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B0F0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545" y="2564904"/>
            <a:ext cx="4970910" cy="3655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34974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3157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8635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2021-12-07T03:08:11Z</dcterms:modified>
</cp:coreProperties>
</file>