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>
        <p:scale>
          <a:sx n="80" d="100"/>
          <a:sy n="80" d="100"/>
        </p:scale>
        <p:origin x="978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6E68B-DF36-401F-993B-84DCCCF294BD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115B2D4-9720-4F08-A9E0-08C20FCA0C5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CA8BD7C-EE81-4BA4-BA08-B6C471A5A78F}" type="parTrans" cxnId="{8B2A1FC3-25CC-4C27-A745-437EA6F2BFCC}">
      <dgm:prSet/>
      <dgm:spPr/>
      <dgm:t>
        <a:bodyPr/>
        <a:lstStyle/>
        <a:p>
          <a:endParaRPr lang="zh-TW" altLang="en-US"/>
        </a:p>
      </dgm:t>
    </dgm:pt>
    <dgm:pt modelId="{127B0986-967C-4100-A7B1-E7D72CB29E55}" type="sibTrans" cxnId="{8B2A1FC3-25CC-4C27-A745-437EA6F2BFCC}">
      <dgm:prSet/>
      <dgm:spPr/>
      <dgm:t>
        <a:bodyPr/>
        <a:lstStyle/>
        <a:p>
          <a:endParaRPr lang="zh-TW" altLang="en-US"/>
        </a:p>
      </dgm:t>
    </dgm:pt>
    <dgm:pt modelId="{8036EE6B-0949-4BA5-954F-FDD561665607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25875E28-2DA8-4611-9BE6-77D9D860157A}" type="parTrans" cxnId="{B3D9DFDD-AD1A-48CC-812C-C9DC5D9CCE91}">
      <dgm:prSet/>
      <dgm:spPr/>
      <dgm:t>
        <a:bodyPr/>
        <a:lstStyle/>
        <a:p>
          <a:endParaRPr lang="zh-TW" altLang="en-US"/>
        </a:p>
      </dgm:t>
    </dgm:pt>
    <dgm:pt modelId="{4FA49BA7-5DCB-4A4C-9745-A580DA88A5C0}" type="sibTrans" cxnId="{B3D9DFDD-AD1A-48CC-812C-C9DC5D9CCE91}">
      <dgm:prSet/>
      <dgm:spPr/>
      <dgm:t>
        <a:bodyPr/>
        <a:lstStyle/>
        <a:p>
          <a:endParaRPr lang="zh-TW" altLang="en-US"/>
        </a:p>
      </dgm:t>
    </dgm:pt>
    <dgm:pt modelId="{006A8A32-FED0-4C43-9791-05FE624B986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33FE629-A999-4D7D-8CD1-7ECE3BAFCB5D}" type="parTrans" cxnId="{45501506-91CB-4710-989D-B6FE422C17AC}">
      <dgm:prSet/>
      <dgm:spPr/>
      <dgm:t>
        <a:bodyPr/>
        <a:lstStyle/>
        <a:p>
          <a:endParaRPr lang="zh-TW" altLang="en-US"/>
        </a:p>
      </dgm:t>
    </dgm:pt>
    <dgm:pt modelId="{1AE2CAF6-7559-4C58-A3F8-20AA9E5CD0B4}" type="sibTrans" cxnId="{45501506-91CB-4710-989D-B6FE422C17AC}">
      <dgm:prSet/>
      <dgm:spPr/>
      <dgm:t>
        <a:bodyPr/>
        <a:lstStyle/>
        <a:p>
          <a:endParaRPr lang="zh-TW" altLang="en-US"/>
        </a:p>
      </dgm:t>
    </dgm:pt>
    <dgm:pt modelId="{D7C88FEB-4F06-4B5A-B458-2B9A6B86E9B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5EA9655-1AD9-4201-BA8B-E50079F96A8E}" type="parTrans" cxnId="{3F6FB57A-E77B-4EC1-A9B0-21CA7EAE31EC}">
      <dgm:prSet/>
      <dgm:spPr/>
      <dgm:t>
        <a:bodyPr/>
        <a:lstStyle/>
        <a:p>
          <a:endParaRPr lang="zh-TW" altLang="en-US"/>
        </a:p>
      </dgm:t>
    </dgm:pt>
    <dgm:pt modelId="{B94632C2-7D41-4612-9366-D9580EDA1947}" type="sibTrans" cxnId="{3F6FB57A-E77B-4EC1-A9B0-21CA7EAE31EC}">
      <dgm:prSet/>
      <dgm:spPr/>
      <dgm:t>
        <a:bodyPr/>
        <a:lstStyle/>
        <a:p>
          <a:endParaRPr lang="zh-TW" altLang="en-US"/>
        </a:p>
      </dgm:t>
    </dgm:pt>
    <dgm:pt modelId="{87E7CA26-86F5-48DE-B6C9-97A1920DDE76}" type="pres">
      <dgm:prSet presAssocID="{E246E68B-DF36-401F-993B-84DCCCF294B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D15894-20F1-44FD-ABE6-B3EED1174886}" type="pres">
      <dgm:prSet presAssocID="{E246E68B-DF36-401F-993B-84DCCCF294BD}" presName="fgShape" presStyleLbl="fgShp" presStyleIdx="0" presStyleCnt="1"/>
      <dgm:spPr/>
    </dgm:pt>
    <dgm:pt modelId="{F127D144-3D8E-4474-8E68-852527DAA045}" type="pres">
      <dgm:prSet presAssocID="{E246E68B-DF36-401F-993B-84DCCCF294BD}" presName="linComp" presStyleCnt="0"/>
      <dgm:spPr/>
    </dgm:pt>
    <dgm:pt modelId="{A35C5AE8-0B13-4FE3-B46F-0AF07C9C8601}" type="pres">
      <dgm:prSet presAssocID="{F115B2D4-9720-4F08-A9E0-08C20FCA0C5E}" presName="compNode" presStyleCnt="0"/>
      <dgm:spPr/>
    </dgm:pt>
    <dgm:pt modelId="{CDF5F961-303B-4A78-BBCF-B933E2DB598F}" type="pres">
      <dgm:prSet presAssocID="{F115B2D4-9720-4F08-A9E0-08C20FCA0C5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47D76DA-46BE-4BCC-AD05-FEC41039C185}" type="pres">
      <dgm:prSet presAssocID="{F115B2D4-9720-4F08-A9E0-08C20FCA0C5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2CF4C6-D8D4-4CF8-9EE5-BF3A61DDFF4A}" type="pres">
      <dgm:prSet presAssocID="{F115B2D4-9720-4F08-A9E0-08C20FCA0C5E}" presName="invisiNode" presStyleLbl="node1" presStyleIdx="0" presStyleCnt="4"/>
      <dgm:spPr/>
    </dgm:pt>
    <dgm:pt modelId="{8B6EBF8E-24F8-460F-BCC0-B5EE59A3DFF7}" type="pres">
      <dgm:prSet presAssocID="{F115B2D4-9720-4F08-A9E0-08C20FCA0C5E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6A36E9DF-1F88-477E-A477-912E88E551EC}" type="pres">
      <dgm:prSet presAssocID="{127B0986-967C-4100-A7B1-E7D72CB29E5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2CCAB0C-AB21-433C-9ADE-96B4E8002376}" type="pres">
      <dgm:prSet presAssocID="{8036EE6B-0949-4BA5-954F-FDD561665607}" presName="compNode" presStyleCnt="0"/>
      <dgm:spPr/>
    </dgm:pt>
    <dgm:pt modelId="{5BAC2395-0163-4D13-A74B-04DB74A1B09C}" type="pres">
      <dgm:prSet presAssocID="{8036EE6B-0949-4BA5-954F-FDD56166560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7F2221C-3B88-41DB-A90D-8BD4F27F4C66}" type="pres">
      <dgm:prSet presAssocID="{8036EE6B-0949-4BA5-954F-FDD56166560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EE5F5F-A79A-4605-8DA5-69E6ABD390B8}" type="pres">
      <dgm:prSet presAssocID="{8036EE6B-0949-4BA5-954F-FDD561665607}" presName="invisiNode" presStyleLbl="node1" presStyleIdx="1" presStyleCnt="4"/>
      <dgm:spPr/>
    </dgm:pt>
    <dgm:pt modelId="{777B009F-876A-4735-BC00-5ED53F51B466}" type="pres">
      <dgm:prSet presAssocID="{8036EE6B-0949-4BA5-954F-FDD561665607}" presName="imagNode" presStyleLbl="fgImgPlace1" presStyleIdx="1" presStyleCnt="4" custLinFactNeighborX="-5499" custLinFactNeighborY="-1787"/>
      <dgm:spPr/>
    </dgm:pt>
    <dgm:pt modelId="{EC1079CE-D2D9-4A16-8582-3546A98653B9}" type="pres">
      <dgm:prSet presAssocID="{4FA49BA7-5DCB-4A4C-9745-A580DA88A5C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E97ABEA-F4A7-4A95-91D1-221DB0C12E58}" type="pres">
      <dgm:prSet presAssocID="{006A8A32-FED0-4C43-9791-05FE624B986F}" presName="compNode" presStyleCnt="0"/>
      <dgm:spPr/>
    </dgm:pt>
    <dgm:pt modelId="{920BD682-FC33-4D0E-B490-0B202CB0D342}" type="pres">
      <dgm:prSet presAssocID="{006A8A32-FED0-4C43-9791-05FE624B986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D8E9C0E-9ABE-49EB-82C7-0E44C6712B59}" type="pres">
      <dgm:prSet presAssocID="{006A8A32-FED0-4C43-9791-05FE624B986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0D36ED-E5E8-48BC-AD01-1851386E004F}" type="pres">
      <dgm:prSet presAssocID="{006A8A32-FED0-4C43-9791-05FE624B986F}" presName="invisiNode" presStyleLbl="node1" presStyleIdx="2" presStyleCnt="4"/>
      <dgm:spPr/>
    </dgm:pt>
    <dgm:pt modelId="{1B040FF5-4EDD-4056-BD41-E4D854DF8E23}" type="pres">
      <dgm:prSet presAssocID="{006A8A32-FED0-4C43-9791-05FE624B986F}" presName="imagNode" presStyleLbl="fgImgPlace1" presStyleIdx="2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E28407A-B7A0-4E88-A081-6D6230E7A09D}" type="pres">
      <dgm:prSet presAssocID="{1AE2CAF6-7559-4C58-A3F8-20AA9E5CD0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345F153-82E2-4FE0-8AEA-0739EFF1A3E1}" type="pres">
      <dgm:prSet presAssocID="{D7C88FEB-4F06-4B5A-B458-2B9A6B86E9BB}" presName="compNode" presStyleCnt="0"/>
      <dgm:spPr/>
    </dgm:pt>
    <dgm:pt modelId="{0EDCD6DE-C206-4437-AEAE-9BAC9537D054}" type="pres">
      <dgm:prSet presAssocID="{D7C88FEB-4F06-4B5A-B458-2B9A6B86E9B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8E005DD-7026-48A5-82D3-FFCA86E597FA}" type="pres">
      <dgm:prSet presAssocID="{D7C88FEB-4F06-4B5A-B458-2B9A6B86E9B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32DF57-261C-4EF7-A7AA-654310A42F86}" type="pres">
      <dgm:prSet presAssocID="{D7C88FEB-4F06-4B5A-B458-2B9A6B86E9BB}" presName="invisiNode" presStyleLbl="node1" presStyleIdx="3" presStyleCnt="4"/>
      <dgm:spPr/>
    </dgm:pt>
    <dgm:pt modelId="{82C1EF66-BECE-4AC5-A0E8-7AA90B027C53}" type="pres">
      <dgm:prSet presAssocID="{D7C88FEB-4F06-4B5A-B458-2B9A6B86E9BB}" presName="imagNode" presStyleLbl="fgImgPlace1" presStyleIdx="3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1A361EB-63D8-4935-B9F1-675EC94A51AF}" type="presOf" srcId="{F115B2D4-9720-4F08-A9E0-08C20FCA0C5E}" destId="{147D76DA-46BE-4BCC-AD05-FEC41039C185}" srcOrd="1" destOrd="0" presId="urn:microsoft.com/office/officeart/2005/8/layout/hList7"/>
    <dgm:cxn modelId="{3F6FB57A-E77B-4EC1-A9B0-21CA7EAE31EC}" srcId="{E246E68B-DF36-401F-993B-84DCCCF294BD}" destId="{D7C88FEB-4F06-4B5A-B458-2B9A6B86E9BB}" srcOrd="3" destOrd="0" parTransId="{B5EA9655-1AD9-4201-BA8B-E50079F96A8E}" sibTransId="{B94632C2-7D41-4612-9366-D9580EDA1947}"/>
    <dgm:cxn modelId="{98C13957-1BF4-4F7C-91B6-ED9963C19CE1}" type="presOf" srcId="{8036EE6B-0949-4BA5-954F-FDD561665607}" destId="{17F2221C-3B88-41DB-A90D-8BD4F27F4C66}" srcOrd="1" destOrd="0" presId="urn:microsoft.com/office/officeart/2005/8/layout/hList7"/>
    <dgm:cxn modelId="{8B2A1FC3-25CC-4C27-A745-437EA6F2BFCC}" srcId="{E246E68B-DF36-401F-993B-84DCCCF294BD}" destId="{F115B2D4-9720-4F08-A9E0-08C20FCA0C5E}" srcOrd="0" destOrd="0" parTransId="{6CA8BD7C-EE81-4BA4-BA08-B6C471A5A78F}" sibTransId="{127B0986-967C-4100-A7B1-E7D72CB29E55}"/>
    <dgm:cxn modelId="{6D0B357F-FEA5-4A58-BB22-000E8D4B1B60}" type="presOf" srcId="{006A8A32-FED0-4C43-9791-05FE624B986F}" destId="{0D8E9C0E-9ABE-49EB-82C7-0E44C6712B59}" srcOrd="1" destOrd="0" presId="urn:microsoft.com/office/officeart/2005/8/layout/hList7"/>
    <dgm:cxn modelId="{6DD7B9DE-8102-40FB-93D3-47517361BE8B}" type="presOf" srcId="{8036EE6B-0949-4BA5-954F-FDD561665607}" destId="{5BAC2395-0163-4D13-A74B-04DB74A1B09C}" srcOrd="0" destOrd="0" presId="urn:microsoft.com/office/officeart/2005/8/layout/hList7"/>
    <dgm:cxn modelId="{50E74C0B-D85B-43B9-BF85-38367E920116}" type="presOf" srcId="{F115B2D4-9720-4F08-A9E0-08C20FCA0C5E}" destId="{CDF5F961-303B-4A78-BBCF-B933E2DB598F}" srcOrd="0" destOrd="0" presId="urn:microsoft.com/office/officeart/2005/8/layout/hList7"/>
    <dgm:cxn modelId="{552269D5-4563-4FD6-84BF-9B0848A2B2DE}" type="presOf" srcId="{D7C88FEB-4F06-4B5A-B458-2B9A6B86E9BB}" destId="{0EDCD6DE-C206-4437-AEAE-9BAC9537D054}" srcOrd="0" destOrd="0" presId="urn:microsoft.com/office/officeart/2005/8/layout/hList7"/>
    <dgm:cxn modelId="{3C0FBED9-727D-435E-A09B-9286BEBE071B}" type="presOf" srcId="{127B0986-967C-4100-A7B1-E7D72CB29E55}" destId="{6A36E9DF-1F88-477E-A477-912E88E551EC}" srcOrd="0" destOrd="0" presId="urn:microsoft.com/office/officeart/2005/8/layout/hList7"/>
    <dgm:cxn modelId="{441F1E72-ABA3-4DF6-AFCB-07FAFD6C545D}" type="presOf" srcId="{1AE2CAF6-7559-4C58-A3F8-20AA9E5CD0B4}" destId="{BE28407A-B7A0-4E88-A081-6D6230E7A09D}" srcOrd="0" destOrd="0" presId="urn:microsoft.com/office/officeart/2005/8/layout/hList7"/>
    <dgm:cxn modelId="{A7396B8E-2003-4B31-9B82-79C1C1057D3A}" type="presOf" srcId="{E246E68B-DF36-401F-993B-84DCCCF294BD}" destId="{87E7CA26-86F5-48DE-B6C9-97A1920DDE76}" srcOrd="0" destOrd="0" presId="urn:microsoft.com/office/officeart/2005/8/layout/hList7"/>
    <dgm:cxn modelId="{8F746E96-873B-414B-A0A9-329C33A33EBE}" type="presOf" srcId="{D7C88FEB-4F06-4B5A-B458-2B9A6B86E9BB}" destId="{28E005DD-7026-48A5-82D3-FFCA86E597FA}" srcOrd="1" destOrd="0" presId="urn:microsoft.com/office/officeart/2005/8/layout/hList7"/>
    <dgm:cxn modelId="{36B35020-B8F1-497F-817C-D3F150294135}" type="presOf" srcId="{006A8A32-FED0-4C43-9791-05FE624B986F}" destId="{920BD682-FC33-4D0E-B490-0B202CB0D342}" srcOrd="0" destOrd="0" presId="urn:microsoft.com/office/officeart/2005/8/layout/hList7"/>
    <dgm:cxn modelId="{B3D9DFDD-AD1A-48CC-812C-C9DC5D9CCE91}" srcId="{E246E68B-DF36-401F-993B-84DCCCF294BD}" destId="{8036EE6B-0949-4BA5-954F-FDD561665607}" srcOrd="1" destOrd="0" parTransId="{25875E28-2DA8-4611-9BE6-77D9D860157A}" sibTransId="{4FA49BA7-5DCB-4A4C-9745-A580DA88A5C0}"/>
    <dgm:cxn modelId="{5C91D284-1F2F-4E5D-8629-E095919A6256}" type="presOf" srcId="{4FA49BA7-5DCB-4A4C-9745-A580DA88A5C0}" destId="{EC1079CE-D2D9-4A16-8582-3546A98653B9}" srcOrd="0" destOrd="0" presId="urn:microsoft.com/office/officeart/2005/8/layout/hList7"/>
    <dgm:cxn modelId="{45501506-91CB-4710-989D-B6FE422C17AC}" srcId="{E246E68B-DF36-401F-993B-84DCCCF294BD}" destId="{006A8A32-FED0-4C43-9791-05FE624B986F}" srcOrd="2" destOrd="0" parTransId="{633FE629-A999-4D7D-8CD1-7ECE3BAFCB5D}" sibTransId="{1AE2CAF6-7559-4C58-A3F8-20AA9E5CD0B4}"/>
    <dgm:cxn modelId="{60C642EA-CBBC-43BB-8B85-11FCC8B44A32}" type="presParOf" srcId="{87E7CA26-86F5-48DE-B6C9-97A1920DDE76}" destId="{56D15894-20F1-44FD-ABE6-B3EED1174886}" srcOrd="0" destOrd="0" presId="urn:microsoft.com/office/officeart/2005/8/layout/hList7"/>
    <dgm:cxn modelId="{E71DC844-B727-4283-BE59-E6FB99AFB05F}" type="presParOf" srcId="{87E7CA26-86F5-48DE-B6C9-97A1920DDE76}" destId="{F127D144-3D8E-4474-8E68-852527DAA045}" srcOrd="1" destOrd="0" presId="urn:microsoft.com/office/officeart/2005/8/layout/hList7"/>
    <dgm:cxn modelId="{F805BF10-B47D-40CE-9AE9-8DDCD10602FC}" type="presParOf" srcId="{F127D144-3D8E-4474-8E68-852527DAA045}" destId="{A35C5AE8-0B13-4FE3-B46F-0AF07C9C8601}" srcOrd="0" destOrd="0" presId="urn:microsoft.com/office/officeart/2005/8/layout/hList7"/>
    <dgm:cxn modelId="{992C4146-0C8E-4449-B3C7-C012DE589EB3}" type="presParOf" srcId="{A35C5AE8-0B13-4FE3-B46F-0AF07C9C8601}" destId="{CDF5F961-303B-4A78-BBCF-B933E2DB598F}" srcOrd="0" destOrd="0" presId="urn:microsoft.com/office/officeart/2005/8/layout/hList7"/>
    <dgm:cxn modelId="{5D167F84-B583-4431-8461-16AF9280CF28}" type="presParOf" srcId="{A35C5AE8-0B13-4FE3-B46F-0AF07C9C8601}" destId="{147D76DA-46BE-4BCC-AD05-FEC41039C185}" srcOrd="1" destOrd="0" presId="urn:microsoft.com/office/officeart/2005/8/layout/hList7"/>
    <dgm:cxn modelId="{18B57D65-0A01-4133-AC24-5E36B7A47FA8}" type="presParOf" srcId="{A35C5AE8-0B13-4FE3-B46F-0AF07C9C8601}" destId="{722CF4C6-D8D4-4CF8-9EE5-BF3A61DDFF4A}" srcOrd="2" destOrd="0" presId="urn:microsoft.com/office/officeart/2005/8/layout/hList7"/>
    <dgm:cxn modelId="{78F2CFED-5C95-420E-BADC-FBCBFFA1C37B}" type="presParOf" srcId="{A35C5AE8-0B13-4FE3-B46F-0AF07C9C8601}" destId="{8B6EBF8E-24F8-460F-BCC0-B5EE59A3DFF7}" srcOrd="3" destOrd="0" presId="urn:microsoft.com/office/officeart/2005/8/layout/hList7"/>
    <dgm:cxn modelId="{EC5C38AD-802D-471A-B127-A217632DC812}" type="presParOf" srcId="{F127D144-3D8E-4474-8E68-852527DAA045}" destId="{6A36E9DF-1F88-477E-A477-912E88E551EC}" srcOrd="1" destOrd="0" presId="urn:microsoft.com/office/officeart/2005/8/layout/hList7"/>
    <dgm:cxn modelId="{EAE58586-FE8C-4423-A35E-CC4D1935955D}" type="presParOf" srcId="{F127D144-3D8E-4474-8E68-852527DAA045}" destId="{B2CCAB0C-AB21-433C-9ADE-96B4E8002376}" srcOrd="2" destOrd="0" presId="urn:microsoft.com/office/officeart/2005/8/layout/hList7"/>
    <dgm:cxn modelId="{ED605C8D-E9DD-41B2-A91E-37AB722F4307}" type="presParOf" srcId="{B2CCAB0C-AB21-433C-9ADE-96B4E8002376}" destId="{5BAC2395-0163-4D13-A74B-04DB74A1B09C}" srcOrd="0" destOrd="0" presId="urn:microsoft.com/office/officeart/2005/8/layout/hList7"/>
    <dgm:cxn modelId="{E3D101DF-1712-4BCD-BAA5-D932D1BA9B4A}" type="presParOf" srcId="{B2CCAB0C-AB21-433C-9ADE-96B4E8002376}" destId="{17F2221C-3B88-41DB-A90D-8BD4F27F4C66}" srcOrd="1" destOrd="0" presId="urn:microsoft.com/office/officeart/2005/8/layout/hList7"/>
    <dgm:cxn modelId="{E21D411F-32D5-4759-9A03-7B291C7C30BC}" type="presParOf" srcId="{B2CCAB0C-AB21-433C-9ADE-96B4E8002376}" destId="{AAEE5F5F-A79A-4605-8DA5-69E6ABD390B8}" srcOrd="2" destOrd="0" presId="urn:microsoft.com/office/officeart/2005/8/layout/hList7"/>
    <dgm:cxn modelId="{26B89681-2FB6-42A3-A206-50CBEF563A6B}" type="presParOf" srcId="{B2CCAB0C-AB21-433C-9ADE-96B4E8002376}" destId="{777B009F-876A-4735-BC00-5ED53F51B466}" srcOrd="3" destOrd="0" presId="urn:microsoft.com/office/officeart/2005/8/layout/hList7"/>
    <dgm:cxn modelId="{1230D008-5FAA-4656-84D6-28875AF1A983}" type="presParOf" srcId="{F127D144-3D8E-4474-8E68-852527DAA045}" destId="{EC1079CE-D2D9-4A16-8582-3546A98653B9}" srcOrd="3" destOrd="0" presId="urn:microsoft.com/office/officeart/2005/8/layout/hList7"/>
    <dgm:cxn modelId="{87BF1D56-AC62-4FC0-A9EE-FCA208D7D0B9}" type="presParOf" srcId="{F127D144-3D8E-4474-8E68-852527DAA045}" destId="{1E97ABEA-F4A7-4A95-91D1-221DB0C12E58}" srcOrd="4" destOrd="0" presId="urn:microsoft.com/office/officeart/2005/8/layout/hList7"/>
    <dgm:cxn modelId="{8C28315E-347E-4AF7-B688-23AF7D23CD2B}" type="presParOf" srcId="{1E97ABEA-F4A7-4A95-91D1-221DB0C12E58}" destId="{920BD682-FC33-4D0E-B490-0B202CB0D342}" srcOrd="0" destOrd="0" presId="urn:microsoft.com/office/officeart/2005/8/layout/hList7"/>
    <dgm:cxn modelId="{A4822F92-E82F-4E6E-AD3A-DF8FF7AC3CFF}" type="presParOf" srcId="{1E97ABEA-F4A7-4A95-91D1-221DB0C12E58}" destId="{0D8E9C0E-9ABE-49EB-82C7-0E44C6712B59}" srcOrd="1" destOrd="0" presId="urn:microsoft.com/office/officeart/2005/8/layout/hList7"/>
    <dgm:cxn modelId="{70735D23-76CE-43F3-8370-5C2D945DD877}" type="presParOf" srcId="{1E97ABEA-F4A7-4A95-91D1-221DB0C12E58}" destId="{4A0D36ED-E5E8-48BC-AD01-1851386E004F}" srcOrd="2" destOrd="0" presId="urn:microsoft.com/office/officeart/2005/8/layout/hList7"/>
    <dgm:cxn modelId="{7C8C34E7-9466-430E-ABEE-40EBAC5144F6}" type="presParOf" srcId="{1E97ABEA-F4A7-4A95-91D1-221DB0C12E58}" destId="{1B040FF5-4EDD-4056-BD41-E4D854DF8E23}" srcOrd="3" destOrd="0" presId="urn:microsoft.com/office/officeart/2005/8/layout/hList7"/>
    <dgm:cxn modelId="{4A8FB035-1C6D-4356-A1B7-52A43BB48F80}" type="presParOf" srcId="{F127D144-3D8E-4474-8E68-852527DAA045}" destId="{BE28407A-B7A0-4E88-A081-6D6230E7A09D}" srcOrd="5" destOrd="0" presId="urn:microsoft.com/office/officeart/2005/8/layout/hList7"/>
    <dgm:cxn modelId="{DDCE3743-A030-4088-9359-4E07ED2440DE}" type="presParOf" srcId="{F127D144-3D8E-4474-8E68-852527DAA045}" destId="{1345F153-82E2-4FE0-8AEA-0739EFF1A3E1}" srcOrd="6" destOrd="0" presId="urn:microsoft.com/office/officeart/2005/8/layout/hList7"/>
    <dgm:cxn modelId="{59461288-84AF-458E-91AA-41CD89B01879}" type="presParOf" srcId="{1345F153-82E2-4FE0-8AEA-0739EFF1A3E1}" destId="{0EDCD6DE-C206-4437-AEAE-9BAC9537D054}" srcOrd="0" destOrd="0" presId="urn:microsoft.com/office/officeart/2005/8/layout/hList7"/>
    <dgm:cxn modelId="{063861AB-4F54-4DA8-9CE5-0FCFE55879D3}" type="presParOf" srcId="{1345F153-82E2-4FE0-8AEA-0739EFF1A3E1}" destId="{28E005DD-7026-48A5-82D3-FFCA86E597FA}" srcOrd="1" destOrd="0" presId="urn:microsoft.com/office/officeart/2005/8/layout/hList7"/>
    <dgm:cxn modelId="{E33F8681-ACF7-444E-AFA5-1D44786DAA3D}" type="presParOf" srcId="{1345F153-82E2-4FE0-8AEA-0739EFF1A3E1}" destId="{D732DF57-261C-4EF7-A7AA-654310A42F86}" srcOrd="2" destOrd="0" presId="urn:microsoft.com/office/officeart/2005/8/layout/hList7"/>
    <dgm:cxn modelId="{2CB4E456-C16E-42C1-8320-E0DD7A59C975}" type="presParOf" srcId="{1345F153-82E2-4FE0-8AEA-0739EFF1A3E1}" destId="{82C1EF66-BECE-4AC5-A0E8-7AA90B027C5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E2D37D-22F5-4F3C-BA53-8D115FB251B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14E1664-E4F2-4296-9DC5-7475C4ECC44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7E0AAC4F-DED4-49C8-A2F4-DF4E0AD13C16}" type="parTrans" cxnId="{2AC9EE1B-5611-4DC2-BBE0-113D5061BE60}">
      <dgm:prSet/>
      <dgm:spPr/>
      <dgm:t>
        <a:bodyPr/>
        <a:lstStyle/>
        <a:p>
          <a:endParaRPr lang="zh-TW" altLang="en-US"/>
        </a:p>
      </dgm:t>
    </dgm:pt>
    <dgm:pt modelId="{9BFD4C08-29FC-461B-A598-FA67F58CA3F3}" type="sibTrans" cxnId="{2AC9EE1B-5611-4DC2-BBE0-113D5061BE60}">
      <dgm:prSet/>
      <dgm:spPr/>
      <dgm:t>
        <a:bodyPr/>
        <a:lstStyle/>
        <a:p>
          <a:endParaRPr lang="zh-TW" altLang="en-US"/>
        </a:p>
      </dgm:t>
    </dgm:pt>
    <dgm:pt modelId="{E8A7F3AC-3D41-4FC1-A35F-7DAB9275375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5AA0EDF-A8C7-4A01-93D0-45B7F23C22F1}" type="parTrans" cxnId="{1751BE49-D48A-4134-B50D-2390689543F3}">
      <dgm:prSet/>
      <dgm:spPr/>
      <dgm:t>
        <a:bodyPr/>
        <a:lstStyle/>
        <a:p>
          <a:endParaRPr lang="zh-TW" altLang="en-US"/>
        </a:p>
      </dgm:t>
    </dgm:pt>
    <dgm:pt modelId="{737F2AAA-5224-42CA-8432-3F6BAFE1CB78}" type="sibTrans" cxnId="{1751BE49-D48A-4134-B50D-2390689543F3}">
      <dgm:prSet/>
      <dgm:spPr/>
      <dgm:t>
        <a:bodyPr/>
        <a:lstStyle/>
        <a:p>
          <a:endParaRPr lang="zh-TW" altLang="en-US"/>
        </a:p>
      </dgm:t>
    </dgm:pt>
    <dgm:pt modelId="{19B2B608-D11A-4C28-BA9F-9D444FE53D3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2425109-27DD-4F39-9A99-0F88C55A3BE1}" type="parTrans" cxnId="{C2BF0A85-3B4D-45A8-80E8-B6DC82A76C3E}">
      <dgm:prSet/>
      <dgm:spPr/>
      <dgm:t>
        <a:bodyPr/>
        <a:lstStyle/>
        <a:p>
          <a:endParaRPr lang="zh-TW" altLang="en-US"/>
        </a:p>
      </dgm:t>
    </dgm:pt>
    <dgm:pt modelId="{972A73D7-B7D3-4B34-B167-51B7482619E3}" type="sibTrans" cxnId="{C2BF0A85-3B4D-45A8-80E8-B6DC82A76C3E}">
      <dgm:prSet/>
      <dgm:spPr/>
      <dgm:t>
        <a:bodyPr/>
        <a:lstStyle/>
        <a:p>
          <a:endParaRPr lang="zh-TW" altLang="en-US"/>
        </a:p>
      </dgm:t>
    </dgm:pt>
    <dgm:pt modelId="{C9C303DE-CF2F-4881-A69E-F21A1FD1801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8DA2A2E-8447-4EA2-B082-58816B6ED721}" type="parTrans" cxnId="{65253105-4762-4DFE-8396-A017AC4ACD97}">
      <dgm:prSet/>
      <dgm:spPr/>
      <dgm:t>
        <a:bodyPr/>
        <a:lstStyle/>
        <a:p>
          <a:endParaRPr lang="zh-TW" altLang="en-US"/>
        </a:p>
      </dgm:t>
    </dgm:pt>
    <dgm:pt modelId="{365AE52D-0056-477B-8614-6094F29FF8DE}" type="sibTrans" cxnId="{65253105-4762-4DFE-8396-A017AC4ACD97}">
      <dgm:prSet/>
      <dgm:spPr/>
      <dgm:t>
        <a:bodyPr/>
        <a:lstStyle/>
        <a:p>
          <a:endParaRPr lang="zh-TW" altLang="en-US"/>
        </a:p>
      </dgm:t>
    </dgm:pt>
    <dgm:pt modelId="{8106FB2D-AEA2-46C2-BB64-3B0E8294B1D6}" type="pres">
      <dgm:prSet presAssocID="{5EE2D37D-22F5-4F3C-BA53-8D115FB251B2}" presName="rootNode" presStyleCnt="0">
        <dgm:presLayoutVars>
          <dgm:chMax/>
          <dgm:chPref/>
          <dgm:dir/>
          <dgm:animLvl val="lvl"/>
        </dgm:presLayoutVars>
      </dgm:prSet>
      <dgm:spPr/>
    </dgm:pt>
    <dgm:pt modelId="{29514E23-B648-47D2-948E-307079C8DB88}" type="pres">
      <dgm:prSet presAssocID="{B14E1664-E4F2-4296-9DC5-7475C4ECC44A}" presName="composite" presStyleCnt="0"/>
      <dgm:spPr/>
    </dgm:pt>
    <dgm:pt modelId="{89DEF2E7-2DBC-4468-8970-6E503A3D6966}" type="pres">
      <dgm:prSet presAssocID="{B14E1664-E4F2-4296-9DC5-7475C4ECC44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AB49B03-8DA5-4AFA-B7E3-33D37C268583}" type="pres">
      <dgm:prSet presAssocID="{B14E1664-E4F2-4296-9DC5-7475C4ECC44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C64DE9-079D-4C75-AAC7-340EFF62611D}" type="pres">
      <dgm:prSet presAssocID="{B14E1664-E4F2-4296-9DC5-7475C4ECC44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4DB2815-6BFB-4AA6-8832-FB479C45326E}" type="pres">
      <dgm:prSet presAssocID="{9BFD4C08-29FC-461B-A598-FA67F58CA3F3}" presName="sibTrans" presStyleCnt="0"/>
      <dgm:spPr/>
    </dgm:pt>
    <dgm:pt modelId="{08849D6A-B7D4-4E7D-AA8D-B27046AA6262}" type="pres">
      <dgm:prSet presAssocID="{19B2B608-D11A-4C28-BA9F-9D444FE53D35}" presName="composite" presStyleCnt="0"/>
      <dgm:spPr/>
    </dgm:pt>
    <dgm:pt modelId="{4FD83E53-EA7F-4598-BCAE-A60EA7D83A14}" type="pres">
      <dgm:prSet presAssocID="{19B2B608-D11A-4C28-BA9F-9D444FE53D3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E637BBE-E7BC-4B5E-81F5-18C7C82C36C9}" type="pres">
      <dgm:prSet presAssocID="{19B2B608-D11A-4C28-BA9F-9D444FE53D3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A9F62F-CAE2-4D7D-AC98-570B3EC15E3B}" type="pres">
      <dgm:prSet presAssocID="{19B2B608-D11A-4C28-BA9F-9D444FE53D3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2ED9D19-BBA1-4C56-A5DF-B1C4BA5CCD19}" type="presOf" srcId="{5EE2D37D-22F5-4F3C-BA53-8D115FB251B2}" destId="{8106FB2D-AEA2-46C2-BB64-3B0E8294B1D6}" srcOrd="0" destOrd="0" presId="urn:microsoft.com/office/officeart/2008/layout/TitledPictureBlocks"/>
    <dgm:cxn modelId="{1751BE49-D48A-4134-B50D-2390689543F3}" srcId="{B14E1664-E4F2-4296-9DC5-7475C4ECC44A}" destId="{E8A7F3AC-3D41-4FC1-A35F-7DAB92753754}" srcOrd="0" destOrd="0" parTransId="{C5AA0EDF-A8C7-4A01-93D0-45B7F23C22F1}" sibTransId="{737F2AAA-5224-42CA-8432-3F6BAFE1CB78}"/>
    <dgm:cxn modelId="{C2BF0A85-3B4D-45A8-80E8-B6DC82A76C3E}" srcId="{5EE2D37D-22F5-4F3C-BA53-8D115FB251B2}" destId="{19B2B608-D11A-4C28-BA9F-9D444FE53D35}" srcOrd="1" destOrd="0" parTransId="{52425109-27DD-4F39-9A99-0F88C55A3BE1}" sibTransId="{972A73D7-B7D3-4B34-B167-51B7482619E3}"/>
    <dgm:cxn modelId="{9182224C-B25B-402E-9198-C42637B57AA9}" type="presOf" srcId="{19B2B608-D11A-4C28-BA9F-9D444FE53D35}" destId="{4FD83E53-EA7F-4598-BCAE-A60EA7D83A14}" srcOrd="0" destOrd="0" presId="urn:microsoft.com/office/officeart/2008/layout/TitledPictureBlocks"/>
    <dgm:cxn modelId="{B0EF8357-EFCC-4C2B-9DC9-8664512831E3}" type="presOf" srcId="{E8A7F3AC-3D41-4FC1-A35F-7DAB92753754}" destId="{FDC64DE9-079D-4C75-AAC7-340EFF62611D}" srcOrd="0" destOrd="0" presId="urn:microsoft.com/office/officeart/2008/layout/TitledPictureBlocks"/>
    <dgm:cxn modelId="{2AC9EE1B-5611-4DC2-BBE0-113D5061BE60}" srcId="{5EE2D37D-22F5-4F3C-BA53-8D115FB251B2}" destId="{B14E1664-E4F2-4296-9DC5-7475C4ECC44A}" srcOrd="0" destOrd="0" parTransId="{7E0AAC4F-DED4-49C8-A2F4-DF4E0AD13C16}" sibTransId="{9BFD4C08-29FC-461B-A598-FA67F58CA3F3}"/>
    <dgm:cxn modelId="{65253105-4762-4DFE-8396-A017AC4ACD97}" srcId="{19B2B608-D11A-4C28-BA9F-9D444FE53D35}" destId="{C9C303DE-CF2F-4881-A69E-F21A1FD18010}" srcOrd="0" destOrd="0" parTransId="{68DA2A2E-8447-4EA2-B082-58816B6ED721}" sibTransId="{365AE52D-0056-477B-8614-6094F29FF8DE}"/>
    <dgm:cxn modelId="{3277E543-0D28-4AA6-AF17-A6C1228BE809}" type="presOf" srcId="{B14E1664-E4F2-4296-9DC5-7475C4ECC44A}" destId="{89DEF2E7-2DBC-4468-8970-6E503A3D6966}" srcOrd="0" destOrd="0" presId="urn:microsoft.com/office/officeart/2008/layout/TitledPictureBlocks"/>
    <dgm:cxn modelId="{DAEE51AF-FE3C-404B-8E9E-7BC33E824923}" type="presOf" srcId="{C9C303DE-CF2F-4881-A69E-F21A1FD18010}" destId="{10A9F62F-CAE2-4D7D-AC98-570B3EC15E3B}" srcOrd="0" destOrd="0" presId="urn:microsoft.com/office/officeart/2008/layout/TitledPictureBlocks"/>
    <dgm:cxn modelId="{E30C8FA5-9917-4856-BC66-85107E106520}" type="presParOf" srcId="{8106FB2D-AEA2-46C2-BB64-3B0E8294B1D6}" destId="{29514E23-B648-47D2-948E-307079C8DB88}" srcOrd="0" destOrd="0" presId="urn:microsoft.com/office/officeart/2008/layout/TitledPictureBlocks"/>
    <dgm:cxn modelId="{9DF7AAA1-F1C3-4969-9D07-38531408B582}" type="presParOf" srcId="{29514E23-B648-47D2-948E-307079C8DB88}" destId="{89DEF2E7-2DBC-4468-8970-6E503A3D6966}" srcOrd="0" destOrd="0" presId="urn:microsoft.com/office/officeart/2008/layout/TitledPictureBlocks"/>
    <dgm:cxn modelId="{C97C21CE-E3AF-4DF4-984F-03005832E62E}" type="presParOf" srcId="{29514E23-B648-47D2-948E-307079C8DB88}" destId="{6AB49B03-8DA5-4AFA-B7E3-33D37C268583}" srcOrd="1" destOrd="0" presId="urn:microsoft.com/office/officeart/2008/layout/TitledPictureBlocks"/>
    <dgm:cxn modelId="{ED4E1379-4707-4D7E-8F36-5C783F6A676D}" type="presParOf" srcId="{29514E23-B648-47D2-948E-307079C8DB88}" destId="{FDC64DE9-079D-4C75-AAC7-340EFF62611D}" srcOrd="2" destOrd="0" presId="urn:microsoft.com/office/officeart/2008/layout/TitledPictureBlocks"/>
    <dgm:cxn modelId="{0B595D7F-FE78-4824-9B11-CD455563BED1}" type="presParOf" srcId="{8106FB2D-AEA2-46C2-BB64-3B0E8294B1D6}" destId="{94DB2815-6BFB-4AA6-8832-FB479C45326E}" srcOrd="1" destOrd="0" presId="urn:microsoft.com/office/officeart/2008/layout/TitledPictureBlocks"/>
    <dgm:cxn modelId="{53D48FD0-1CBD-45CA-90B2-7549BBABD30F}" type="presParOf" srcId="{8106FB2D-AEA2-46C2-BB64-3B0E8294B1D6}" destId="{08849D6A-B7D4-4E7D-AA8D-B27046AA6262}" srcOrd="2" destOrd="0" presId="urn:microsoft.com/office/officeart/2008/layout/TitledPictureBlocks"/>
    <dgm:cxn modelId="{6DDF57F4-67A8-4D92-AE39-CFC4E2C02E86}" type="presParOf" srcId="{08849D6A-B7D4-4E7D-AA8D-B27046AA6262}" destId="{4FD83E53-EA7F-4598-BCAE-A60EA7D83A14}" srcOrd="0" destOrd="0" presId="urn:microsoft.com/office/officeart/2008/layout/TitledPictureBlocks"/>
    <dgm:cxn modelId="{6EEB0CCB-E31E-46B0-BE47-6289F0B0D43F}" type="presParOf" srcId="{08849D6A-B7D4-4E7D-AA8D-B27046AA6262}" destId="{2E637BBE-E7BC-4B5E-81F5-18C7C82C36C9}" srcOrd="1" destOrd="0" presId="urn:microsoft.com/office/officeart/2008/layout/TitledPictureBlocks"/>
    <dgm:cxn modelId="{B2FF2EF6-6E1D-4679-9ABB-B4C7473B1DCB}" type="presParOf" srcId="{08849D6A-B7D4-4E7D-AA8D-B27046AA6262}" destId="{10A9F62F-CAE2-4D7D-AC98-570B3EC15E3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F5F961-303B-4A78-BBCF-B933E2DB598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B6EBF8E-24F8-460F-BCC0-B5EE59A3DFF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C2395-0163-4D13-A74B-04DB74A1B09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777B009F-876A-4735-BC00-5ED53F51B466}">
      <dsp:nvSpPr>
        <dsp:cNvPr id="0" name=""/>
        <dsp:cNvSpPr/>
      </dsp:nvSpPr>
      <dsp:spPr>
        <a:xfrm>
          <a:off x="2242586" y="244625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BD682-FC33-4D0E-B490-0B202CB0D34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B040FF5-4EDD-4056-BD41-E4D854DF8E2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CD6DE-C206-4437-AEAE-9BAC9537D05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2C1EF66-BECE-4AC5-A0E8-7AA90B027C5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D15894-20F1-44FD-ABE6-B3EED117488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49B03-8DA5-4AFA-B7E3-33D37C26858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64DE9-079D-4C75-AAC7-340EFF62611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89DEF2E7-2DBC-4468-8970-6E503A3D696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E637BBE-E7BC-4B5E-81F5-18C7C82C36C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9F62F-CAE2-4D7D-AC98-570B3EC15E3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4FD83E53-EA7F-4598-BCAE-A60EA7D83A1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23428-9A20-4347-A1CB-861EB2653C70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E1795-09F4-439D-A444-62C736E56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17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pattFill prst="pct80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3647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19" y="1857578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84482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9146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532028"/>
            <a:ext cx="8229600" cy="4525963"/>
          </a:xfrm>
        </p:spPr>
        <p:txBody>
          <a:bodyPr/>
          <a:lstStyle/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衛福部疾管署</a:t>
            </a: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掌握最新疫情</a:t>
            </a: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了解防疫議題</a:t>
            </a: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防疫小測驗</a:t>
            </a: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你的防疫觀念正確嗎？</a:t>
            </a: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zh-TW" altLang="en-US" dirty="0"/>
              <a:t>衛</a:t>
            </a:r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福部疾管署</a:t>
            </a:r>
          </a:p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掌握最新疫情</a:t>
            </a:r>
          </a:p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了解防疫議題</a:t>
            </a:r>
          </a:p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防疫小測驗</a:t>
            </a:r>
          </a:p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你的防疫觀念正確嗎？</a:t>
            </a:r>
          </a:p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13942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132</Words>
  <Application>Microsoft Office PowerPoint</Application>
  <PresentationFormat>如螢幕大小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新型冠狀病毒 防疫須知</vt:lpstr>
      <vt:lpstr>保持社交距離</vt:lpstr>
      <vt:lpstr>新型冠狀病毒 相關連結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2021-12-07T03:05:40Z</dcterms:modified>
</cp:coreProperties>
</file>