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25F2B-B8F4-428E-A54F-D60D89C2B1EA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33629D-939D-4492-8E41-852B2E64D6FC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7DC6C07E-A5F2-4436-ABC8-E900C774D339}" type="parTrans" cxnId="{8D53E097-1AFB-4183-B707-B8C69CFB668A}">
      <dgm:prSet/>
      <dgm:spPr/>
      <dgm:t>
        <a:bodyPr/>
        <a:lstStyle/>
        <a:p>
          <a:endParaRPr lang="zh-TW" altLang="en-US"/>
        </a:p>
      </dgm:t>
    </dgm:pt>
    <dgm:pt modelId="{607C646B-B98F-4C2A-A192-6BF64532E232}" type="sibTrans" cxnId="{8D53E097-1AFB-4183-B707-B8C69CFB668A}">
      <dgm:prSet/>
      <dgm:spPr/>
      <dgm:t>
        <a:bodyPr/>
        <a:lstStyle/>
        <a:p>
          <a:endParaRPr lang="zh-TW" altLang="en-US"/>
        </a:p>
      </dgm:t>
    </dgm:pt>
    <dgm:pt modelId="{7F600F00-9E2D-4F8A-B2F0-5D447686964E}">
      <dgm:prSet/>
      <dgm:spPr/>
      <dgm:t>
        <a:bodyPr/>
        <a:lstStyle/>
        <a:p>
          <a:pPr rtl="0"/>
          <a:r>
            <a:rPr lang="zh-TW" smtClean="0"/>
            <a:t>大約</a:t>
          </a:r>
          <a:r>
            <a:rPr lang="en-US" smtClean="0"/>
            <a:t>3</a:t>
          </a:r>
          <a:r>
            <a:rPr lang="zh-TW" smtClean="0"/>
            <a:t>個步伐</a:t>
          </a:r>
          <a:endParaRPr lang="zh-TW"/>
        </a:p>
      </dgm:t>
    </dgm:pt>
    <dgm:pt modelId="{AEDA46C3-DBAE-4D81-A881-CD9D686DB655}" type="parTrans" cxnId="{1EB7CF73-4821-4DC3-9D2E-3BE238180A0D}">
      <dgm:prSet/>
      <dgm:spPr/>
      <dgm:t>
        <a:bodyPr/>
        <a:lstStyle/>
        <a:p>
          <a:endParaRPr lang="zh-TW" altLang="en-US"/>
        </a:p>
      </dgm:t>
    </dgm:pt>
    <dgm:pt modelId="{280051EB-6B5C-4DA7-B062-8F51D83A06E7}" type="sibTrans" cxnId="{1EB7CF73-4821-4DC3-9D2E-3BE238180A0D}">
      <dgm:prSet/>
      <dgm:spPr/>
      <dgm:t>
        <a:bodyPr/>
        <a:lstStyle/>
        <a:p>
          <a:endParaRPr lang="zh-TW" altLang="en-US"/>
        </a:p>
      </dgm:t>
    </dgm:pt>
    <dgm:pt modelId="{AE246860-96FF-48E2-970E-111B7DF7429B}">
      <dgm:prSet/>
      <dgm:spPr/>
      <dgm:t>
        <a:bodyPr/>
        <a:lstStyle/>
        <a:p>
          <a:pPr rtl="0"/>
          <a:r>
            <a:rPr lang="zh-TW" dirty="0" smtClean="0"/>
            <a:t>室內至少</a:t>
          </a:r>
          <a:r>
            <a:rPr lang="en-US" dirty="0" smtClean="0"/>
            <a:t>1.5</a:t>
          </a:r>
          <a:r>
            <a:rPr lang="zh-TW" dirty="0" smtClean="0"/>
            <a:t>公尺</a:t>
          </a:r>
          <a:endParaRPr lang="zh-TW" dirty="0"/>
        </a:p>
      </dgm:t>
    </dgm:pt>
    <dgm:pt modelId="{21D48692-FE3A-4E91-8882-7DA55ABA14CA}" type="parTrans" cxnId="{EF94A8E6-A2E8-4C26-9CF3-9C23F96A5088}">
      <dgm:prSet/>
      <dgm:spPr/>
      <dgm:t>
        <a:bodyPr/>
        <a:lstStyle/>
        <a:p>
          <a:endParaRPr lang="zh-TW" altLang="en-US"/>
        </a:p>
      </dgm:t>
    </dgm:pt>
    <dgm:pt modelId="{B0702BAA-0F21-451D-A177-917B9E590254}" type="sibTrans" cxnId="{EF94A8E6-A2E8-4C26-9CF3-9C23F96A5088}">
      <dgm:prSet/>
      <dgm:spPr/>
      <dgm:t>
        <a:bodyPr/>
        <a:lstStyle/>
        <a:p>
          <a:endParaRPr lang="zh-TW" altLang="en-US"/>
        </a:p>
      </dgm:t>
    </dgm:pt>
    <dgm:pt modelId="{15563835-46BD-4236-A967-C963761ADBB9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3A102F23-865C-418F-8965-DC8439760548}" type="parTrans" cxnId="{109CF32E-A7CF-472F-9567-A19BAF70D828}">
      <dgm:prSet/>
      <dgm:spPr/>
      <dgm:t>
        <a:bodyPr/>
        <a:lstStyle/>
        <a:p>
          <a:endParaRPr lang="zh-TW" altLang="en-US"/>
        </a:p>
      </dgm:t>
    </dgm:pt>
    <dgm:pt modelId="{1A4BC6FF-80A0-4C30-BC1A-48D8D3499FEC}" type="sibTrans" cxnId="{109CF32E-A7CF-472F-9567-A19BAF70D828}">
      <dgm:prSet/>
      <dgm:spPr/>
      <dgm:t>
        <a:bodyPr/>
        <a:lstStyle/>
        <a:p>
          <a:endParaRPr lang="zh-TW" altLang="en-US"/>
        </a:p>
      </dgm:t>
    </dgm:pt>
    <dgm:pt modelId="{A1AB2614-2157-4BBC-9C1F-7347E0C9B200}" type="pres">
      <dgm:prSet presAssocID="{C6A25F2B-B8F4-428E-A54F-D60D89C2B1EA}" presName="rootNode" presStyleCnt="0">
        <dgm:presLayoutVars>
          <dgm:chMax/>
          <dgm:chPref/>
          <dgm:dir/>
          <dgm:animLvl val="lvl"/>
        </dgm:presLayoutVars>
      </dgm:prSet>
      <dgm:spPr/>
    </dgm:pt>
    <dgm:pt modelId="{F6778C40-04E7-4F01-BDB7-60789250648D}" type="pres">
      <dgm:prSet presAssocID="{3A33629D-939D-4492-8E41-852B2E64D6FC}" presName="composite" presStyleCnt="0"/>
      <dgm:spPr/>
    </dgm:pt>
    <dgm:pt modelId="{32CED0F5-BE8F-475C-9BCC-126F401FFE7D}" type="pres">
      <dgm:prSet presAssocID="{3A33629D-939D-4492-8E41-852B2E64D6FC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B293B0CF-0726-4517-8142-D07754481A8A}" type="pres">
      <dgm:prSet presAssocID="{3A33629D-939D-4492-8E41-852B2E64D6FC}" presName="Image" presStyleLbl="bgImgPlace1" presStyleIdx="0" presStyleCnt="2" custLinFactNeighborX="-7116" custLinFactNeighborY="-5012"/>
      <dgm:spPr/>
    </dgm:pt>
    <dgm:pt modelId="{327A1D04-A0AC-4163-BAC3-3339F46E2831}" type="pres">
      <dgm:prSet presAssocID="{3A33629D-939D-4492-8E41-852B2E64D6FC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67B285B3-E5D1-4E4F-8F08-06C7D50E817D}" type="pres">
      <dgm:prSet presAssocID="{607C646B-B98F-4C2A-A192-6BF64532E232}" presName="sibTrans" presStyleCnt="0"/>
      <dgm:spPr/>
    </dgm:pt>
    <dgm:pt modelId="{CDD65A62-E8CE-4442-A111-B2B56295249D}" type="pres">
      <dgm:prSet presAssocID="{AE246860-96FF-48E2-970E-111B7DF7429B}" presName="composite" presStyleCnt="0"/>
      <dgm:spPr/>
    </dgm:pt>
    <dgm:pt modelId="{B485ED96-80E7-4E42-B696-0906E6179B5B}" type="pres">
      <dgm:prSet presAssocID="{AE246860-96FF-48E2-970E-111B7DF7429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78E2C6C4-8A84-4962-846E-8A59796A1DD1}" type="pres">
      <dgm:prSet presAssocID="{AE246860-96FF-48E2-970E-111B7DF7429B}" presName="Image" presStyleLbl="bgImgPlace1" presStyleIdx="1" presStyleCnt="2" custLinFactNeighborX="12" custLinFactNeighborY="-4253"/>
      <dgm:spPr/>
    </dgm:pt>
    <dgm:pt modelId="{ABDDE607-E282-4204-815D-EE48ACD867EA}" type="pres">
      <dgm:prSet presAssocID="{AE246860-96FF-48E2-970E-111B7DF7429B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0204973-F3B4-4E9B-BC28-C3768AC84A26}" type="presOf" srcId="{15563835-46BD-4236-A967-C963761ADBB9}" destId="{ABDDE607-E282-4204-815D-EE48ACD867EA}" srcOrd="0" destOrd="0" presId="urn:microsoft.com/office/officeart/2008/layout/TitledPictureBlocks"/>
    <dgm:cxn modelId="{EF94A8E6-A2E8-4C26-9CF3-9C23F96A5088}" srcId="{C6A25F2B-B8F4-428E-A54F-D60D89C2B1EA}" destId="{AE246860-96FF-48E2-970E-111B7DF7429B}" srcOrd="1" destOrd="0" parTransId="{21D48692-FE3A-4E91-8882-7DA55ABA14CA}" sibTransId="{B0702BAA-0F21-451D-A177-917B9E590254}"/>
    <dgm:cxn modelId="{A0004091-26B2-4EF3-97A6-BE534D1477B2}" type="presOf" srcId="{7F600F00-9E2D-4F8A-B2F0-5D447686964E}" destId="{327A1D04-A0AC-4163-BAC3-3339F46E2831}" srcOrd="0" destOrd="0" presId="urn:microsoft.com/office/officeart/2008/layout/TitledPictureBlocks"/>
    <dgm:cxn modelId="{1B9F654E-9CF0-447E-8D7D-68B7FDF93915}" type="presOf" srcId="{3A33629D-939D-4492-8E41-852B2E64D6FC}" destId="{32CED0F5-BE8F-475C-9BCC-126F401FFE7D}" srcOrd="0" destOrd="0" presId="urn:microsoft.com/office/officeart/2008/layout/TitledPictureBlocks"/>
    <dgm:cxn modelId="{109CF32E-A7CF-472F-9567-A19BAF70D828}" srcId="{AE246860-96FF-48E2-970E-111B7DF7429B}" destId="{15563835-46BD-4236-A967-C963761ADBB9}" srcOrd="0" destOrd="0" parTransId="{3A102F23-865C-418F-8965-DC8439760548}" sibTransId="{1A4BC6FF-80A0-4C30-BC1A-48D8D3499FEC}"/>
    <dgm:cxn modelId="{8D53E097-1AFB-4183-B707-B8C69CFB668A}" srcId="{C6A25F2B-B8F4-428E-A54F-D60D89C2B1EA}" destId="{3A33629D-939D-4492-8E41-852B2E64D6FC}" srcOrd="0" destOrd="0" parTransId="{7DC6C07E-A5F2-4436-ABC8-E900C774D339}" sibTransId="{607C646B-B98F-4C2A-A192-6BF64532E232}"/>
    <dgm:cxn modelId="{1EB7CF73-4821-4DC3-9D2E-3BE238180A0D}" srcId="{3A33629D-939D-4492-8E41-852B2E64D6FC}" destId="{7F600F00-9E2D-4F8A-B2F0-5D447686964E}" srcOrd="0" destOrd="0" parTransId="{AEDA46C3-DBAE-4D81-A881-CD9D686DB655}" sibTransId="{280051EB-6B5C-4DA7-B062-8F51D83A06E7}"/>
    <dgm:cxn modelId="{6723683E-3AC7-45F8-AE41-F763E52DF32E}" type="presOf" srcId="{C6A25F2B-B8F4-428E-A54F-D60D89C2B1EA}" destId="{A1AB2614-2157-4BBC-9C1F-7347E0C9B200}" srcOrd="0" destOrd="0" presId="urn:microsoft.com/office/officeart/2008/layout/TitledPictureBlocks"/>
    <dgm:cxn modelId="{57BE775A-DA75-4C5C-923B-BCDC2FB728F2}" type="presOf" srcId="{AE246860-96FF-48E2-970E-111B7DF7429B}" destId="{B485ED96-80E7-4E42-B696-0906E6179B5B}" srcOrd="0" destOrd="0" presId="urn:microsoft.com/office/officeart/2008/layout/TitledPictureBlocks"/>
    <dgm:cxn modelId="{56BAF397-E3D2-4D58-9B7E-8F6C1AAC7CEA}" type="presParOf" srcId="{A1AB2614-2157-4BBC-9C1F-7347E0C9B200}" destId="{F6778C40-04E7-4F01-BDB7-60789250648D}" srcOrd="0" destOrd="0" presId="urn:microsoft.com/office/officeart/2008/layout/TitledPictureBlocks"/>
    <dgm:cxn modelId="{C1EB49DC-F2B5-43C1-9DDB-2BC6EC6F944C}" type="presParOf" srcId="{F6778C40-04E7-4F01-BDB7-60789250648D}" destId="{32CED0F5-BE8F-475C-9BCC-126F401FFE7D}" srcOrd="0" destOrd="0" presId="urn:microsoft.com/office/officeart/2008/layout/TitledPictureBlocks"/>
    <dgm:cxn modelId="{C4D80BC5-9E62-4824-BFBD-B4BECAAAF574}" type="presParOf" srcId="{F6778C40-04E7-4F01-BDB7-60789250648D}" destId="{B293B0CF-0726-4517-8142-D07754481A8A}" srcOrd="1" destOrd="0" presId="urn:microsoft.com/office/officeart/2008/layout/TitledPictureBlocks"/>
    <dgm:cxn modelId="{D9738902-57DB-4398-BE92-9FDB0B50BEA0}" type="presParOf" srcId="{F6778C40-04E7-4F01-BDB7-60789250648D}" destId="{327A1D04-A0AC-4163-BAC3-3339F46E2831}" srcOrd="2" destOrd="0" presId="urn:microsoft.com/office/officeart/2008/layout/TitledPictureBlocks"/>
    <dgm:cxn modelId="{AE6ED7EE-49C5-4749-831A-3BDE0C116A7E}" type="presParOf" srcId="{A1AB2614-2157-4BBC-9C1F-7347E0C9B200}" destId="{67B285B3-E5D1-4E4F-8F08-06C7D50E817D}" srcOrd="1" destOrd="0" presId="urn:microsoft.com/office/officeart/2008/layout/TitledPictureBlocks"/>
    <dgm:cxn modelId="{C8250057-26A7-4A41-B53D-9A18DFA6DD57}" type="presParOf" srcId="{A1AB2614-2157-4BBC-9C1F-7347E0C9B200}" destId="{CDD65A62-E8CE-4442-A111-B2B56295249D}" srcOrd="2" destOrd="0" presId="urn:microsoft.com/office/officeart/2008/layout/TitledPictureBlocks"/>
    <dgm:cxn modelId="{F7CBC762-1B17-480F-BED8-E09B1679D1BF}" type="presParOf" srcId="{CDD65A62-E8CE-4442-A111-B2B56295249D}" destId="{B485ED96-80E7-4E42-B696-0906E6179B5B}" srcOrd="0" destOrd="0" presId="urn:microsoft.com/office/officeart/2008/layout/TitledPictureBlocks"/>
    <dgm:cxn modelId="{908EF346-C755-42C4-A540-2AB51001609F}" type="presParOf" srcId="{CDD65A62-E8CE-4442-A111-B2B56295249D}" destId="{78E2C6C4-8A84-4962-846E-8A59796A1DD1}" srcOrd="1" destOrd="0" presId="urn:microsoft.com/office/officeart/2008/layout/TitledPictureBlocks"/>
    <dgm:cxn modelId="{9F278694-2808-46E5-9C2C-28678E2F7BC4}" type="presParOf" srcId="{CDD65A62-E8CE-4442-A111-B2B56295249D}" destId="{ABDDE607-E282-4204-815D-EE48ACD867EA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3B0CF-0726-4517-8142-D07754481A8A}">
      <dsp:nvSpPr>
        <dsp:cNvPr id="0" name=""/>
        <dsp:cNvSpPr/>
      </dsp:nvSpPr>
      <dsp:spPr>
        <a:xfrm>
          <a:off x="0" y="792096"/>
          <a:ext cx="2679423" cy="22702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A1D04-A0AC-4163-BAC3-3339F46E2831}">
      <dsp:nvSpPr>
        <dsp:cNvPr id="0" name=""/>
        <dsp:cNvSpPr/>
      </dsp:nvSpPr>
      <dsp:spPr>
        <a:xfrm>
          <a:off x="2325709" y="1223577"/>
          <a:ext cx="1270543" cy="1322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大約</a:t>
          </a:r>
          <a:r>
            <a:rPr lang="en-US" sz="2300" kern="1200" smtClean="0"/>
            <a:t>3</a:t>
          </a:r>
          <a:r>
            <a:rPr lang="zh-TW" sz="2300" kern="1200" smtClean="0"/>
            <a:t>個步伐</a:t>
          </a:r>
          <a:endParaRPr lang="zh-TW" sz="2300" kern="1200"/>
        </a:p>
      </dsp:txBody>
      <dsp:txXfrm>
        <a:off x="2362922" y="1260790"/>
        <a:ext cx="1196117" cy="1247959"/>
      </dsp:txXfrm>
    </dsp:sp>
    <dsp:sp modelId="{32CED0F5-BE8F-475C-9BCC-126F401FFE7D}">
      <dsp:nvSpPr>
        <dsp:cNvPr id="0" name=""/>
        <dsp:cNvSpPr/>
      </dsp:nvSpPr>
      <dsp:spPr>
        <a:xfrm>
          <a:off x="3087" y="472991"/>
          <a:ext cx="2679423" cy="390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smtClean="0"/>
            <a:t>室外至少</a:t>
          </a:r>
          <a:r>
            <a:rPr lang="en-US" sz="1700" kern="1200" smtClean="0"/>
            <a:t>1</a:t>
          </a:r>
          <a:r>
            <a:rPr lang="zh-TW" sz="1700" kern="1200" smtClean="0"/>
            <a:t>公尺</a:t>
          </a:r>
          <a:endParaRPr lang="zh-TW" sz="1700" kern="1200"/>
        </a:p>
      </dsp:txBody>
      <dsp:txXfrm>
        <a:off x="3087" y="472991"/>
        <a:ext cx="2679423" cy="390929"/>
      </dsp:txXfrm>
    </dsp:sp>
    <dsp:sp modelId="{78E2C6C4-8A84-4962-846E-8A59796A1DD1}">
      <dsp:nvSpPr>
        <dsp:cNvPr id="0" name=""/>
        <dsp:cNvSpPr/>
      </dsp:nvSpPr>
      <dsp:spPr>
        <a:xfrm>
          <a:off x="4176468" y="809327"/>
          <a:ext cx="2679423" cy="22702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DE607-E282-4204-815D-EE48ACD867EA}">
      <dsp:nvSpPr>
        <dsp:cNvPr id="0" name=""/>
        <dsp:cNvSpPr/>
      </dsp:nvSpPr>
      <dsp:spPr>
        <a:xfrm>
          <a:off x="6498769" y="1223577"/>
          <a:ext cx="1270543" cy="1322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大約手臂的兩倍長</a:t>
          </a:r>
          <a:endParaRPr lang="zh-TW" sz="2300" kern="1200" dirty="0"/>
        </a:p>
      </dsp:txBody>
      <dsp:txXfrm>
        <a:off x="6535982" y="1260790"/>
        <a:ext cx="1196117" cy="1247959"/>
      </dsp:txXfrm>
    </dsp:sp>
    <dsp:sp modelId="{B485ED96-80E7-4E42-B696-0906E6179B5B}">
      <dsp:nvSpPr>
        <dsp:cNvPr id="0" name=""/>
        <dsp:cNvSpPr/>
      </dsp:nvSpPr>
      <dsp:spPr>
        <a:xfrm>
          <a:off x="4176146" y="472991"/>
          <a:ext cx="2679423" cy="390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室內至少</a:t>
          </a:r>
          <a:r>
            <a:rPr lang="en-US" sz="1700" kern="1200" dirty="0" smtClean="0"/>
            <a:t>1.5</a:t>
          </a:r>
          <a:r>
            <a:rPr lang="zh-TW" sz="1700" kern="1200" dirty="0" smtClean="0"/>
            <a:t>公尺</a:t>
          </a:r>
          <a:endParaRPr lang="zh-TW" sz="1700" kern="1200" dirty="0"/>
        </a:p>
      </dsp:txBody>
      <dsp:txXfrm>
        <a:off x="4176146" y="472991"/>
        <a:ext cx="2679423" cy="390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56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83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1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3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25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75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22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37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35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39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59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8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9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7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63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61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15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874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-1395536"/>
            <a:ext cx="5714228" cy="2421464"/>
          </a:xfrm>
        </p:spPr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1412776"/>
            <a:ext cx="5714228" cy="140546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648268" cy="41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-392133"/>
            <a:ext cx="7772400" cy="1456267"/>
          </a:xfrm>
        </p:spPr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>
          <a:xfrm>
            <a:off x="2555776" y="-420528"/>
            <a:ext cx="7772400" cy="3649133"/>
          </a:xfrm>
        </p:spPr>
        <p:txBody>
          <a:bodyPr/>
          <a:lstStyle/>
          <a:p>
            <a:r>
              <a:rPr lang="zh-TW" altLang="en-US"/>
              <a:t>雙手肥皂清潔，搓洗</a:t>
            </a:r>
            <a:r>
              <a:rPr lang="en-US" altLang="zh-TW"/>
              <a:t>40~60</a:t>
            </a:r>
            <a:r>
              <a:rPr lang="zh-TW" altLang="en-US"/>
              <a:t>秒</a:t>
            </a:r>
          </a:p>
          <a:p>
            <a:r>
              <a:rPr lang="zh-TW" altLang="en-US"/>
              <a:t>口罩要遮住口鼻、蓋住下巴  </a:t>
            </a:r>
          </a:p>
          <a:p>
            <a:r>
              <a:rPr lang="zh-TW" altLang="en-US"/>
              <a:t>噴</a:t>
            </a:r>
            <a:r>
              <a:rPr lang="en-US" altLang="zh-TW"/>
              <a:t>75%</a:t>
            </a:r>
            <a:r>
              <a:rPr lang="zh-TW" altLang="en-US"/>
              <a:t>酒精搓洗雙手</a:t>
            </a:r>
            <a:r>
              <a:rPr lang="en-US" altLang="zh-TW"/>
              <a:t>20-30</a:t>
            </a:r>
            <a:r>
              <a:rPr lang="zh-TW" altLang="en-US"/>
              <a:t>秒</a:t>
            </a:r>
          </a:p>
          <a:p>
            <a:r>
              <a:rPr lang="zh-TW" altLang="en-US"/>
              <a:t>有發燒、呼吸道症狀速就醫</a:t>
            </a:r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16" y="993951"/>
            <a:ext cx="2592288" cy="25922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4" y="4221088"/>
            <a:ext cx="2458616" cy="24586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35" y="2290095"/>
            <a:ext cx="2685184" cy="26851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2469108" cy="24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-174756"/>
            <a:ext cx="7772400" cy="1456267"/>
          </a:xfrm>
        </p:spPr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165782"/>
              </p:ext>
            </p:extLst>
          </p:nvPr>
        </p:nvGraphicFramePr>
        <p:xfrm>
          <a:off x="1547664" y="1844824"/>
          <a:ext cx="7772400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2780928"/>
            <a:ext cx="2382567" cy="20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8D5AFC-7898-46AE-928B-151FDBA2E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衛福部疾管署</a:t>
            </a:r>
          </a:p>
          <a:p>
            <a:r>
              <a:rPr lang="zh-TW" altLang="en-US"/>
              <a:t>掌握最新疫情</a:t>
            </a:r>
          </a:p>
          <a:p>
            <a:r>
              <a:rPr lang="zh-TW" altLang="en-US"/>
              <a:t>了解防疫議題</a:t>
            </a:r>
          </a:p>
          <a:p>
            <a:r>
              <a:rPr lang="zh-TW" altLang="en-US"/>
              <a:t>防疫小測驗</a:t>
            </a:r>
          </a:p>
          <a:p>
            <a:r>
              <a:rPr lang="zh-TW" altLang="en-US"/>
              <a:t>你的防疫觀念正確嗎？</a:t>
            </a:r>
          </a:p>
          <a:p>
            <a:r>
              <a:rPr lang="zh-TW" altLang="en-US"/>
              <a:t>擊敗新冠病毒，健康久久！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8603"/>
            <a:ext cx="3251520" cy="32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1339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天體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54</cp:revision>
  <dcterms:created xsi:type="dcterms:W3CDTF">2014-02-08T16:25:00Z</dcterms:created>
  <dcterms:modified xsi:type="dcterms:W3CDTF">2021-12-07T03:09:51Z</dcterms:modified>
</cp:coreProperties>
</file>