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0F0B22-BB7C-440C-A924-9195FD3B9E63}" type="doc">
      <dgm:prSet loTypeId="urn:microsoft.com/office/officeart/2005/8/layout/hList7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zh-TW" altLang="en-US"/>
        </a:p>
      </dgm:t>
    </dgm:pt>
    <dgm:pt modelId="{99445DB6-428A-412A-996C-A35691D91BCF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3EEC0B45-FCE3-479E-B676-1C695B18EDA6}" type="parTrans" cxnId="{22AF3B85-DF41-4B35-8626-F6DB54B7FC8D}">
      <dgm:prSet/>
      <dgm:spPr/>
      <dgm:t>
        <a:bodyPr/>
        <a:lstStyle/>
        <a:p>
          <a:endParaRPr lang="zh-TW" altLang="en-US"/>
        </a:p>
      </dgm:t>
    </dgm:pt>
    <dgm:pt modelId="{20BE0EDD-A0DA-48BB-A75C-5C58BDF28CC7}" type="sibTrans" cxnId="{22AF3B85-DF41-4B35-8626-F6DB54B7FC8D}">
      <dgm:prSet/>
      <dgm:spPr/>
      <dgm:t>
        <a:bodyPr/>
        <a:lstStyle/>
        <a:p>
          <a:endParaRPr lang="zh-TW" altLang="en-US"/>
        </a:p>
      </dgm:t>
    </dgm:pt>
    <dgm:pt modelId="{87B0F72C-BF65-4EF9-9DF8-155ED46E2C0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2AD1A14-CD7A-4978-B9A5-DB11E562994B}" type="parTrans" cxnId="{DC488FAC-4F11-4BDD-8BD3-62E00B7326F0}">
      <dgm:prSet/>
      <dgm:spPr/>
      <dgm:t>
        <a:bodyPr/>
        <a:lstStyle/>
        <a:p>
          <a:endParaRPr lang="zh-TW" altLang="en-US"/>
        </a:p>
      </dgm:t>
    </dgm:pt>
    <dgm:pt modelId="{879B6AB7-7F88-47A3-949A-44127FDA294E}" type="sibTrans" cxnId="{DC488FAC-4F11-4BDD-8BD3-62E00B7326F0}">
      <dgm:prSet/>
      <dgm:spPr/>
      <dgm:t>
        <a:bodyPr/>
        <a:lstStyle/>
        <a:p>
          <a:endParaRPr lang="zh-TW" altLang="en-US"/>
        </a:p>
      </dgm:t>
    </dgm:pt>
    <dgm:pt modelId="{510A638A-BF3A-4C04-826F-1DF8018BAAF4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8351129-4C19-4668-A768-0F33A6D0CA79}" type="parTrans" cxnId="{07EE3BB0-78C5-4849-BA54-BFB802765CD3}">
      <dgm:prSet/>
      <dgm:spPr/>
      <dgm:t>
        <a:bodyPr/>
        <a:lstStyle/>
        <a:p>
          <a:endParaRPr lang="zh-TW" altLang="en-US"/>
        </a:p>
      </dgm:t>
    </dgm:pt>
    <dgm:pt modelId="{E3DA2125-79FF-4BAA-ACDB-46C356FA0A64}" type="sibTrans" cxnId="{07EE3BB0-78C5-4849-BA54-BFB802765CD3}">
      <dgm:prSet/>
      <dgm:spPr/>
      <dgm:t>
        <a:bodyPr/>
        <a:lstStyle/>
        <a:p>
          <a:endParaRPr lang="zh-TW" altLang="en-US"/>
        </a:p>
      </dgm:t>
    </dgm:pt>
    <dgm:pt modelId="{27EC8C4D-A4C1-47EE-B255-0F7A975972E7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F29CA409-37A1-4BEE-AAA5-EFEE3561C861}" type="parTrans" cxnId="{C15D98CE-D419-4FA6-8E90-D725313E1282}">
      <dgm:prSet/>
      <dgm:spPr/>
      <dgm:t>
        <a:bodyPr/>
        <a:lstStyle/>
        <a:p>
          <a:endParaRPr lang="zh-TW" altLang="en-US"/>
        </a:p>
      </dgm:t>
    </dgm:pt>
    <dgm:pt modelId="{2631D2FA-78D3-4D43-92B7-741116EDD056}" type="sibTrans" cxnId="{C15D98CE-D419-4FA6-8E90-D725313E1282}">
      <dgm:prSet/>
      <dgm:spPr/>
      <dgm:t>
        <a:bodyPr/>
        <a:lstStyle/>
        <a:p>
          <a:endParaRPr lang="zh-TW" altLang="en-US"/>
        </a:p>
      </dgm:t>
    </dgm:pt>
    <dgm:pt modelId="{5CB4D300-0F13-4856-AA2C-1F6CB393F5AA}" type="pres">
      <dgm:prSet presAssocID="{690F0B22-BB7C-440C-A924-9195FD3B9E63}" presName="Name0" presStyleCnt="0">
        <dgm:presLayoutVars>
          <dgm:dir/>
          <dgm:resizeHandles val="exact"/>
        </dgm:presLayoutVars>
      </dgm:prSet>
      <dgm:spPr/>
    </dgm:pt>
    <dgm:pt modelId="{70C3BDFE-36B3-45FB-9B7E-20A5D44FFFA4}" type="pres">
      <dgm:prSet presAssocID="{690F0B22-BB7C-440C-A924-9195FD3B9E63}" presName="fgShape" presStyleLbl="fgShp" presStyleIdx="0" presStyleCnt="1"/>
      <dgm:spPr/>
    </dgm:pt>
    <dgm:pt modelId="{97787486-EE62-4CB9-96C3-A1FAA490A805}" type="pres">
      <dgm:prSet presAssocID="{690F0B22-BB7C-440C-A924-9195FD3B9E63}" presName="linComp" presStyleCnt="0"/>
      <dgm:spPr/>
    </dgm:pt>
    <dgm:pt modelId="{4CD3A96E-B52C-4B5A-B6FC-09F9D3F6FB07}" type="pres">
      <dgm:prSet presAssocID="{99445DB6-428A-412A-996C-A35691D91BCF}" presName="compNode" presStyleCnt="0"/>
      <dgm:spPr/>
    </dgm:pt>
    <dgm:pt modelId="{F5F903E2-E7EF-47AD-A731-FD51A38FB743}" type="pres">
      <dgm:prSet presAssocID="{99445DB6-428A-412A-996C-A35691D91BCF}" presName="bkgdShape" presStyleLbl="node1" presStyleIdx="0" presStyleCnt="4"/>
      <dgm:spPr/>
    </dgm:pt>
    <dgm:pt modelId="{2517134B-F969-4295-9373-F30F66C9C6F6}" type="pres">
      <dgm:prSet presAssocID="{99445DB6-428A-412A-996C-A35691D91BCF}" presName="nodeTx" presStyleLbl="node1" presStyleIdx="0" presStyleCnt="4">
        <dgm:presLayoutVars>
          <dgm:bulletEnabled val="1"/>
        </dgm:presLayoutVars>
      </dgm:prSet>
      <dgm:spPr/>
    </dgm:pt>
    <dgm:pt modelId="{CD4CA569-FD9D-44EF-817A-B23123E96C0A}" type="pres">
      <dgm:prSet presAssocID="{99445DB6-428A-412A-996C-A35691D91BCF}" presName="invisiNode" presStyleLbl="node1" presStyleIdx="0" presStyleCnt="4"/>
      <dgm:spPr/>
    </dgm:pt>
    <dgm:pt modelId="{821FAC17-6177-4F1A-A708-235BEEED640E}" type="pres">
      <dgm:prSet presAssocID="{99445DB6-428A-412A-996C-A35691D91BC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E6EE509-155A-4701-A926-6A550849711B}" type="pres">
      <dgm:prSet presAssocID="{20BE0EDD-A0DA-48BB-A75C-5C58BDF28CC7}" presName="sibTrans" presStyleLbl="sibTrans2D1" presStyleIdx="0" presStyleCnt="0"/>
      <dgm:spPr/>
    </dgm:pt>
    <dgm:pt modelId="{8BFB637F-6A7B-4122-BC55-5860A5D13F32}" type="pres">
      <dgm:prSet presAssocID="{87B0F72C-BF65-4EF9-9DF8-155ED46E2C0C}" presName="compNode" presStyleCnt="0"/>
      <dgm:spPr/>
    </dgm:pt>
    <dgm:pt modelId="{BD85C8FA-8E58-4876-A4DE-9E38A0F7A544}" type="pres">
      <dgm:prSet presAssocID="{87B0F72C-BF65-4EF9-9DF8-155ED46E2C0C}" presName="bkgdShape" presStyleLbl="node1" presStyleIdx="1" presStyleCnt="4"/>
      <dgm:spPr/>
    </dgm:pt>
    <dgm:pt modelId="{686667F2-886C-498A-84BD-CA0D5D10F4E3}" type="pres">
      <dgm:prSet presAssocID="{87B0F72C-BF65-4EF9-9DF8-155ED46E2C0C}" presName="nodeTx" presStyleLbl="node1" presStyleIdx="1" presStyleCnt="4">
        <dgm:presLayoutVars>
          <dgm:bulletEnabled val="1"/>
        </dgm:presLayoutVars>
      </dgm:prSet>
      <dgm:spPr/>
    </dgm:pt>
    <dgm:pt modelId="{2DF8B464-896D-4DE1-B866-5D42117C19A3}" type="pres">
      <dgm:prSet presAssocID="{87B0F72C-BF65-4EF9-9DF8-155ED46E2C0C}" presName="invisiNode" presStyleLbl="node1" presStyleIdx="1" presStyleCnt="4"/>
      <dgm:spPr/>
    </dgm:pt>
    <dgm:pt modelId="{1298BF64-A2DE-4214-B17E-94CC44A34F16}" type="pres">
      <dgm:prSet presAssocID="{87B0F72C-BF65-4EF9-9DF8-155ED46E2C0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9ED5F4D-BBB5-4654-AC3A-E41A668C508C}" type="pres">
      <dgm:prSet presAssocID="{879B6AB7-7F88-47A3-949A-44127FDA294E}" presName="sibTrans" presStyleLbl="sibTrans2D1" presStyleIdx="0" presStyleCnt="0"/>
      <dgm:spPr/>
    </dgm:pt>
    <dgm:pt modelId="{3D5ECF51-098F-4A91-B1E1-6F9CA06082CB}" type="pres">
      <dgm:prSet presAssocID="{510A638A-BF3A-4C04-826F-1DF8018BAAF4}" presName="compNode" presStyleCnt="0"/>
      <dgm:spPr/>
    </dgm:pt>
    <dgm:pt modelId="{B53F94CB-9E72-44E8-BE73-AE78A46CED87}" type="pres">
      <dgm:prSet presAssocID="{510A638A-BF3A-4C04-826F-1DF8018BAAF4}" presName="bkgdShape" presStyleLbl="node1" presStyleIdx="2" presStyleCnt="4"/>
      <dgm:spPr/>
    </dgm:pt>
    <dgm:pt modelId="{4EC868A9-F28D-43ED-978E-7EBE5F7AD20A}" type="pres">
      <dgm:prSet presAssocID="{510A638A-BF3A-4C04-826F-1DF8018BAAF4}" presName="nodeTx" presStyleLbl="node1" presStyleIdx="2" presStyleCnt="4">
        <dgm:presLayoutVars>
          <dgm:bulletEnabled val="1"/>
        </dgm:presLayoutVars>
      </dgm:prSet>
      <dgm:spPr/>
    </dgm:pt>
    <dgm:pt modelId="{099A20CD-F53F-4848-9B5C-28AB07D593EB}" type="pres">
      <dgm:prSet presAssocID="{510A638A-BF3A-4C04-826F-1DF8018BAAF4}" presName="invisiNode" presStyleLbl="node1" presStyleIdx="2" presStyleCnt="4"/>
      <dgm:spPr/>
    </dgm:pt>
    <dgm:pt modelId="{F8D3AE51-1085-4D90-AB72-3AFB4C4FC65C}" type="pres">
      <dgm:prSet presAssocID="{510A638A-BF3A-4C04-826F-1DF8018BAAF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BBA322D-33C9-4CCC-AEAB-ADC8F3477D31}" type="pres">
      <dgm:prSet presAssocID="{E3DA2125-79FF-4BAA-ACDB-46C356FA0A64}" presName="sibTrans" presStyleLbl="sibTrans2D1" presStyleIdx="0" presStyleCnt="0"/>
      <dgm:spPr/>
    </dgm:pt>
    <dgm:pt modelId="{E88EC934-527C-4E5C-AFFE-FC143358B797}" type="pres">
      <dgm:prSet presAssocID="{27EC8C4D-A4C1-47EE-B255-0F7A975972E7}" presName="compNode" presStyleCnt="0"/>
      <dgm:spPr/>
    </dgm:pt>
    <dgm:pt modelId="{4B2A4460-999B-44CC-B996-D3802CE22A70}" type="pres">
      <dgm:prSet presAssocID="{27EC8C4D-A4C1-47EE-B255-0F7A975972E7}" presName="bkgdShape" presStyleLbl="node1" presStyleIdx="3" presStyleCnt="4"/>
      <dgm:spPr/>
    </dgm:pt>
    <dgm:pt modelId="{84F2D74A-0DFC-49B0-9374-4789DB0B86EA}" type="pres">
      <dgm:prSet presAssocID="{27EC8C4D-A4C1-47EE-B255-0F7A975972E7}" presName="nodeTx" presStyleLbl="node1" presStyleIdx="3" presStyleCnt="4">
        <dgm:presLayoutVars>
          <dgm:bulletEnabled val="1"/>
        </dgm:presLayoutVars>
      </dgm:prSet>
      <dgm:spPr/>
    </dgm:pt>
    <dgm:pt modelId="{63DBD1CA-8134-4395-9CA3-256B6D85E143}" type="pres">
      <dgm:prSet presAssocID="{27EC8C4D-A4C1-47EE-B255-0F7A975972E7}" presName="invisiNode" presStyleLbl="node1" presStyleIdx="3" presStyleCnt="4"/>
      <dgm:spPr/>
    </dgm:pt>
    <dgm:pt modelId="{66B24F02-DD9C-44BC-945A-4032F07091E2}" type="pres">
      <dgm:prSet presAssocID="{27EC8C4D-A4C1-47EE-B255-0F7A975972E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7C72AF1B-7C32-4470-AE17-C52E47D54C07}" type="presOf" srcId="{E3DA2125-79FF-4BAA-ACDB-46C356FA0A64}" destId="{CBBA322D-33C9-4CCC-AEAB-ADC8F3477D31}" srcOrd="0" destOrd="0" presId="urn:microsoft.com/office/officeart/2005/8/layout/hList7"/>
    <dgm:cxn modelId="{57FFB049-39E8-4600-B13E-D3AF1732B37E}" type="presOf" srcId="{99445DB6-428A-412A-996C-A35691D91BCF}" destId="{F5F903E2-E7EF-47AD-A731-FD51A38FB743}" srcOrd="0" destOrd="0" presId="urn:microsoft.com/office/officeart/2005/8/layout/hList7"/>
    <dgm:cxn modelId="{DC488FAC-4F11-4BDD-8BD3-62E00B7326F0}" srcId="{690F0B22-BB7C-440C-A924-9195FD3B9E63}" destId="{87B0F72C-BF65-4EF9-9DF8-155ED46E2C0C}" srcOrd="1" destOrd="0" parTransId="{42AD1A14-CD7A-4978-B9A5-DB11E562994B}" sibTransId="{879B6AB7-7F88-47A3-949A-44127FDA294E}"/>
    <dgm:cxn modelId="{B35EF9B8-E333-4712-9B71-4CE399427BA9}" type="presOf" srcId="{510A638A-BF3A-4C04-826F-1DF8018BAAF4}" destId="{4EC868A9-F28D-43ED-978E-7EBE5F7AD20A}" srcOrd="1" destOrd="0" presId="urn:microsoft.com/office/officeart/2005/8/layout/hList7"/>
    <dgm:cxn modelId="{07EE3BB0-78C5-4849-BA54-BFB802765CD3}" srcId="{690F0B22-BB7C-440C-A924-9195FD3B9E63}" destId="{510A638A-BF3A-4C04-826F-1DF8018BAAF4}" srcOrd="2" destOrd="0" parTransId="{98351129-4C19-4668-A768-0F33A6D0CA79}" sibTransId="{E3DA2125-79FF-4BAA-ACDB-46C356FA0A64}"/>
    <dgm:cxn modelId="{A60D9B04-C394-4630-806C-1D35713BEBD3}" type="presOf" srcId="{27EC8C4D-A4C1-47EE-B255-0F7A975972E7}" destId="{84F2D74A-0DFC-49B0-9374-4789DB0B86EA}" srcOrd="1" destOrd="0" presId="urn:microsoft.com/office/officeart/2005/8/layout/hList7"/>
    <dgm:cxn modelId="{22AF3B85-DF41-4B35-8626-F6DB54B7FC8D}" srcId="{690F0B22-BB7C-440C-A924-9195FD3B9E63}" destId="{99445DB6-428A-412A-996C-A35691D91BCF}" srcOrd="0" destOrd="0" parTransId="{3EEC0B45-FCE3-479E-B676-1C695B18EDA6}" sibTransId="{20BE0EDD-A0DA-48BB-A75C-5C58BDF28CC7}"/>
    <dgm:cxn modelId="{2A06C7D3-17FD-4B34-AE55-105FBBA5091C}" type="presOf" srcId="{20BE0EDD-A0DA-48BB-A75C-5C58BDF28CC7}" destId="{9E6EE509-155A-4701-A926-6A550849711B}" srcOrd="0" destOrd="0" presId="urn:microsoft.com/office/officeart/2005/8/layout/hList7"/>
    <dgm:cxn modelId="{C15D98CE-D419-4FA6-8E90-D725313E1282}" srcId="{690F0B22-BB7C-440C-A924-9195FD3B9E63}" destId="{27EC8C4D-A4C1-47EE-B255-0F7A975972E7}" srcOrd="3" destOrd="0" parTransId="{F29CA409-37A1-4BEE-AAA5-EFEE3561C861}" sibTransId="{2631D2FA-78D3-4D43-92B7-741116EDD056}"/>
    <dgm:cxn modelId="{3D9E8FF9-C3A2-4174-A7EA-C85FA1487B9A}" type="presOf" srcId="{87B0F72C-BF65-4EF9-9DF8-155ED46E2C0C}" destId="{686667F2-886C-498A-84BD-CA0D5D10F4E3}" srcOrd="1" destOrd="0" presId="urn:microsoft.com/office/officeart/2005/8/layout/hList7"/>
    <dgm:cxn modelId="{71F80D5D-1152-4ED5-9F84-54145BBB8A63}" type="presOf" srcId="{879B6AB7-7F88-47A3-949A-44127FDA294E}" destId="{29ED5F4D-BBB5-4654-AC3A-E41A668C508C}" srcOrd="0" destOrd="0" presId="urn:microsoft.com/office/officeart/2005/8/layout/hList7"/>
    <dgm:cxn modelId="{05A73D7C-5701-4F62-9AE0-5715684B08F9}" type="presOf" srcId="{510A638A-BF3A-4C04-826F-1DF8018BAAF4}" destId="{B53F94CB-9E72-44E8-BE73-AE78A46CED87}" srcOrd="0" destOrd="0" presId="urn:microsoft.com/office/officeart/2005/8/layout/hList7"/>
    <dgm:cxn modelId="{75B7A383-39AF-421C-999F-195F50250ED1}" type="presOf" srcId="{27EC8C4D-A4C1-47EE-B255-0F7A975972E7}" destId="{4B2A4460-999B-44CC-B996-D3802CE22A70}" srcOrd="0" destOrd="0" presId="urn:microsoft.com/office/officeart/2005/8/layout/hList7"/>
    <dgm:cxn modelId="{36838D8F-1178-4888-8245-283EBDA2D233}" type="presOf" srcId="{87B0F72C-BF65-4EF9-9DF8-155ED46E2C0C}" destId="{BD85C8FA-8E58-4876-A4DE-9E38A0F7A544}" srcOrd="0" destOrd="0" presId="urn:microsoft.com/office/officeart/2005/8/layout/hList7"/>
    <dgm:cxn modelId="{B116EB20-650D-4041-8D28-1DEA1453373F}" type="presOf" srcId="{690F0B22-BB7C-440C-A924-9195FD3B9E63}" destId="{5CB4D300-0F13-4856-AA2C-1F6CB393F5AA}" srcOrd="0" destOrd="0" presId="urn:microsoft.com/office/officeart/2005/8/layout/hList7"/>
    <dgm:cxn modelId="{14BD1D3E-D7C1-46F0-BCC6-1DB41558BC54}" type="presOf" srcId="{99445DB6-428A-412A-996C-A35691D91BCF}" destId="{2517134B-F969-4295-9373-F30F66C9C6F6}" srcOrd="1" destOrd="0" presId="urn:microsoft.com/office/officeart/2005/8/layout/hList7"/>
    <dgm:cxn modelId="{55F70A6F-851A-4EA7-BB69-3734ED94EF53}" type="presParOf" srcId="{5CB4D300-0F13-4856-AA2C-1F6CB393F5AA}" destId="{70C3BDFE-36B3-45FB-9B7E-20A5D44FFFA4}" srcOrd="0" destOrd="0" presId="urn:microsoft.com/office/officeart/2005/8/layout/hList7"/>
    <dgm:cxn modelId="{2138940F-999A-43C4-BBE4-AC50EE435E94}" type="presParOf" srcId="{5CB4D300-0F13-4856-AA2C-1F6CB393F5AA}" destId="{97787486-EE62-4CB9-96C3-A1FAA490A805}" srcOrd="1" destOrd="0" presId="urn:microsoft.com/office/officeart/2005/8/layout/hList7"/>
    <dgm:cxn modelId="{434D1DBD-726E-4B71-8574-771F69769531}" type="presParOf" srcId="{97787486-EE62-4CB9-96C3-A1FAA490A805}" destId="{4CD3A96E-B52C-4B5A-B6FC-09F9D3F6FB07}" srcOrd="0" destOrd="0" presId="urn:microsoft.com/office/officeart/2005/8/layout/hList7"/>
    <dgm:cxn modelId="{F7B81666-4E23-4E85-9634-B6CB4DFEAFF6}" type="presParOf" srcId="{4CD3A96E-B52C-4B5A-B6FC-09F9D3F6FB07}" destId="{F5F903E2-E7EF-47AD-A731-FD51A38FB743}" srcOrd="0" destOrd="0" presId="urn:microsoft.com/office/officeart/2005/8/layout/hList7"/>
    <dgm:cxn modelId="{D9EBBDC0-0DE1-4F3E-80C7-C558DE8DD65E}" type="presParOf" srcId="{4CD3A96E-B52C-4B5A-B6FC-09F9D3F6FB07}" destId="{2517134B-F969-4295-9373-F30F66C9C6F6}" srcOrd="1" destOrd="0" presId="urn:microsoft.com/office/officeart/2005/8/layout/hList7"/>
    <dgm:cxn modelId="{5F559BAA-9EF9-4368-94B3-EAAEA53428E7}" type="presParOf" srcId="{4CD3A96E-B52C-4B5A-B6FC-09F9D3F6FB07}" destId="{CD4CA569-FD9D-44EF-817A-B23123E96C0A}" srcOrd="2" destOrd="0" presId="urn:microsoft.com/office/officeart/2005/8/layout/hList7"/>
    <dgm:cxn modelId="{DF16B725-E3CA-4254-89BD-32E9361DC87C}" type="presParOf" srcId="{4CD3A96E-B52C-4B5A-B6FC-09F9D3F6FB07}" destId="{821FAC17-6177-4F1A-A708-235BEEED640E}" srcOrd="3" destOrd="0" presId="urn:microsoft.com/office/officeart/2005/8/layout/hList7"/>
    <dgm:cxn modelId="{25A813BA-4A3A-4359-B47A-460865B52F2B}" type="presParOf" srcId="{97787486-EE62-4CB9-96C3-A1FAA490A805}" destId="{9E6EE509-155A-4701-A926-6A550849711B}" srcOrd="1" destOrd="0" presId="urn:microsoft.com/office/officeart/2005/8/layout/hList7"/>
    <dgm:cxn modelId="{D5C5A6E1-2B54-43F2-B4C2-CFF932CE6FB8}" type="presParOf" srcId="{97787486-EE62-4CB9-96C3-A1FAA490A805}" destId="{8BFB637F-6A7B-4122-BC55-5860A5D13F32}" srcOrd="2" destOrd="0" presId="urn:microsoft.com/office/officeart/2005/8/layout/hList7"/>
    <dgm:cxn modelId="{867189E9-D8F8-4278-BF8A-9803E4190D5E}" type="presParOf" srcId="{8BFB637F-6A7B-4122-BC55-5860A5D13F32}" destId="{BD85C8FA-8E58-4876-A4DE-9E38A0F7A544}" srcOrd="0" destOrd="0" presId="urn:microsoft.com/office/officeart/2005/8/layout/hList7"/>
    <dgm:cxn modelId="{20D0F74A-EE72-402B-B4FA-ED0D68005D59}" type="presParOf" srcId="{8BFB637F-6A7B-4122-BC55-5860A5D13F32}" destId="{686667F2-886C-498A-84BD-CA0D5D10F4E3}" srcOrd="1" destOrd="0" presId="urn:microsoft.com/office/officeart/2005/8/layout/hList7"/>
    <dgm:cxn modelId="{5E01697B-EC0E-4580-97C3-0849D6B03AB3}" type="presParOf" srcId="{8BFB637F-6A7B-4122-BC55-5860A5D13F32}" destId="{2DF8B464-896D-4DE1-B866-5D42117C19A3}" srcOrd="2" destOrd="0" presId="urn:microsoft.com/office/officeart/2005/8/layout/hList7"/>
    <dgm:cxn modelId="{C1609F92-1B70-4EF4-8336-923700D3D45B}" type="presParOf" srcId="{8BFB637F-6A7B-4122-BC55-5860A5D13F32}" destId="{1298BF64-A2DE-4214-B17E-94CC44A34F16}" srcOrd="3" destOrd="0" presId="urn:microsoft.com/office/officeart/2005/8/layout/hList7"/>
    <dgm:cxn modelId="{8B6895D1-709C-41AB-9DB4-C5EB71B1BBEB}" type="presParOf" srcId="{97787486-EE62-4CB9-96C3-A1FAA490A805}" destId="{29ED5F4D-BBB5-4654-AC3A-E41A668C508C}" srcOrd="3" destOrd="0" presId="urn:microsoft.com/office/officeart/2005/8/layout/hList7"/>
    <dgm:cxn modelId="{DAD5B5FA-0C9B-495D-83C1-01D9ED44C221}" type="presParOf" srcId="{97787486-EE62-4CB9-96C3-A1FAA490A805}" destId="{3D5ECF51-098F-4A91-B1E1-6F9CA06082CB}" srcOrd="4" destOrd="0" presId="urn:microsoft.com/office/officeart/2005/8/layout/hList7"/>
    <dgm:cxn modelId="{ECD40F54-7E00-40B9-A9CE-648056175814}" type="presParOf" srcId="{3D5ECF51-098F-4A91-B1E1-6F9CA06082CB}" destId="{B53F94CB-9E72-44E8-BE73-AE78A46CED87}" srcOrd="0" destOrd="0" presId="urn:microsoft.com/office/officeart/2005/8/layout/hList7"/>
    <dgm:cxn modelId="{15925DAE-EF13-4B5C-95F3-E8C0ED3F4038}" type="presParOf" srcId="{3D5ECF51-098F-4A91-B1E1-6F9CA06082CB}" destId="{4EC868A9-F28D-43ED-978E-7EBE5F7AD20A}" srcOrd="1" destOrd="0" presId="urn:microsoft.com/office/officeart/2005/8/layout/hList7"/>
    <dgm:cxn modelId="{AEE36726-4878-4446-B3A7-93C8F48BAB47}" type="presParOf" srcId="{3D5ECF51-098F-4A91-B1E1-6F9CA06082CB}" destId="{099A20CD-F53F-4848-9B5C-28AB07D593EB}" srcOrd="2" destOrd="0" presId="urn:microsoft.com/office/officeart/2005/8/layout/hList7"/>
    <dgm:cxn modelId="{667AC5F0-5CA5-44C9-95FB-366FDF8D7C9A}" type="presParOf" srcId="{3D5ECF51-098F-4A91-B1E1-6F9CA06082CB}" destId="{F8D3AE51-1085-4D90-AB72-3AFB4C4FC65C}" srcOrd="3" destOrd="0" presId="urn:microsoft.com/office/officeart/2005/8/layout/hList7"/>
    <dgm:cxn modelId="{6CC399A0-30AE-4B2C-9589-3ADD34FC483C}" type="presParOf" srcId="{97787486-EE62-4CB9-96C3-A1FAA490A805}" destId="{CBBA322D-33C9-4CCC-AEAB-ADC8F3477D31}" srcOrd="5" destOrd="0" presId="urn:microsoft.com/office/officeart/2005/8/layout/hList7"/>
    <dgm:cxn modelId="{96063D3E-85F4-4D33-8478-16350149785E}" type="presParOf" srcId="{97787486-EE62-4CB9-96C3-A1FAA490A805}" destId="{E88EC934-527C-4E5C-AFFE-FC143358B797}" srcOrd="6" destOrd="0" presId="urn:microsoft.com/office/officeart/2005/8/layout/hList7"/>
    <dgm:cxn modelId="{51B015AB-3B03-4071-8FDD-D31E318DD029}" type="presParOf" srcId="{E88EC934-527C-4E5C-AFFE-FC143358B797}" destId="{4B2A4460-999B-44CC-B996-D3802CE22A70}" srcOrd="0" destOrd="0" presId="urn:microsoft.com/office/officeart/2005/8/layout/hList7"/>
    <dgm:cxn modelId="{F35B285F-F9E1-4288-B463-4391B704387B}" type="presParOf" srcId="{E88EC934-527C-4E5C-AFFE-FC143358B797}" destId="{84F2D74A-0DFC-49B0-9374-4789DB0B86EA}" srcOrd="1" destOrd="0" presId="urn:microsoft.com/office/officeart/2005/8/layout/hList7"/>
    <dgm:cxn modelId="{DD28AF88-E9C8-45B4-A39C-0814023560B5}" type="presParOf" srcId="{E88EC934-527C-4E5C-AFFE-FC143358B797}" destId="{63DBD1CA-8134-4395-9CA3-256B6D85E143}" srcOrd="2" destOrd="0" presId="urn:microsoft.com/office/officeart/2005/8/layout/hList7"/>
    <dgm:cxn modelId="{A233F0EA-1D8E-4B8C-BFCB-19D6ECCA46B6}" type="presParOf" srcId="{E88EC934-527C-4E5C-AFFE-FC143358B797}" destId="{66B24F02-DD9C-44BC-945A-4032F07091E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F903E2-E7EF-47AD-A731-FD51A38FB74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821FAC17-6177-4F1A-A708-235BEEED640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85C8FA-8E58-4876-A4DE-9E38A0F7A54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1298BF64-A2DE-4214-B17E-94CC44A34F1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3F94CB-9E72-44E8-BE73-AE78A46CED8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8D3AE51-1085-4D90-AB72-3AFB4C4FC65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2A4460-999B-44CC-B996-D3802CE22A7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66B24F02-DD9C-44BC-945A-4032F07091E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C3BDFE-36B3-45FB-9B7E-20A5D44FFFA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3"/>
          </p:nvPr>
        </p:nvSpPr>
        <p:spPr>
          <a:xfrm>
            <a:off x="5219700" y="6237288"/>
            <a:ext cx="1512888" cy="15128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452449"/>
            <a:ext cx="8229600" cy="4525963"/>
          </a:xfrm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276872"/>
            <a:ext cx="5400600" cy="3386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3252559"/>
              </p:ext>
            </p:extLst>
          </p:nvPr>
        </p:nvGraphicFramePr>
        <p:xfrm>
          <a:off x="251520" y="145244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49</cp:revision>
  <dcterms:created xsi:type="dcterms:W3CDTF">2014-02-08T16:25:00Z</dcterms:created>
  <dcterms:modified xsi:type="dcterms:W3CDTF">2021-11-30T03:08:01Z</dcterms:modified>
</cp:coreProperties>
</file>