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73" r:id="rId3"/>
    <p:sldId id="272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0B942-E718-4AFA-B74B-3251CD88C12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7A4277C8-4C7D-40E1-B6DD-3177D9341189}">
      <dgm:prSet/>
      <dgm:spPr/>
      <dgm:t>
        <a:bodyPr/>
        <a:lstStyle/>
        <a:p>
          <a:pPr rtl="0"/>
          <a:r>
            <a:rPr lang="zh-TW" dirty="0" smtClean="0"/>
            <a:t>室外至少</a:t>
          </a:r>
          <a:r>
            <a:rPr lang="en-US" dirty="0" smtClean="0"/>
            <a:t>1</a:t>
          </a:r>
          <a:r>
            <a:rPr lang="zh-TW" dirty="0" smtClean="0"/>
            <a:t>公尺</a:t>
          </a:r>
          <a:endParaRPr lang="zh-TW" dirty="0"/>
        </a:p>
      </dgm:t>
    </dgm:pt>
    <dgm:pt modelId="{BC15CAE8-8134-478B-B5AE-8A5F92848448}" type="parTrans" cxnId="{4900E691-DCEC-4CDF-832A-B7782C75B886}">
      <dgm:prSet/>
      <dgm:spPr/>
      <dgm:t>
        <a:bodyPr/>
        <a:lstStyle/>
        <a:p>
          <a:endParaRPr lang="zh-TW" altLang="en-US"/>
        </a:p>
      </dgm:t>
    </dgm:pt>
    <dgm:pt modelId="{90E26CEE-97E1-430B-8B2D-4131137940F9}" type="sibTrans" cxnId="{4900E691-DCEC-4CDF-832A-B7782C75B886}">
      <dgm:prSet/>
      <dgm:spPr/>
      <dgm:t>
        <a:bodyPr/>
        <a:lstStyle/>
        <a:p>
          <a:endParaRPr lang="zh-TW" altLang="en-US"/>
        </a:p>
      </dgm:t>
    </dgm:pt>
    <dgm:pt modelId="{358D522B-3697-4092-9701-3FE13BEA055D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0CABE651-48D2-464A-A058-920C15AE3030}" type="parTrans" cxnId="{97EEA28E-6323-43E3-9943-3FC1B67E46C9}">
      <dgm:prSet/>
      <dgm:spPr/>
      <dgm:t>
        <a:bodyPr/>
        <a:lstStyle/>
        <a:p>
          <a:endParaRPr lang="zh-TW" altLang="en-US"/>
        </a:p>
      </dgm:t>
    </dgm:pt>
    <dgm:pt modelId="{E88BC3B1-2620-4AAA-9A50-A3BBAF5F9E63}" type="sibTrans" cxnId="{97EEA28E-6323-43E3-9943-3FC1B67E46C9}">
      <dgm:prSet/>
      <dgm:spPr/>
      <dgm:t>
        <a:bodyPr/>
        <a:lstStyle/>
        <a:p>
          <a:endParaRPr lang="zh-TW" altLang="en-US"/>
        </a:p>
      </dgm:t>
    </dgm:pt>
    <dgm:pt modelId="{38A0D6CE-4410-402C-8806-F89AA9860A4E}">
      <dgm:prSet/>
      <dgm:spPr/>
      <dgm:t>
        <a:bodyPr/>
        <a:lstStyle/>
        <a:p>
          <a:pPr rtl="0"/>
          <a:r>
            <a:rPr lang="zh-TW" dirty="0" smtClean="0"/>
            <a:t>室內至少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09910C40-4D6D-4199-8474-7289F6508DEE}" type="parTrans" cxnId="{BAA2C3AD-4A27-4E94-8685-09EEEA2AD723}">
      <dgm:prSet/>
      <dgm:spPr/>
      <dgm:t>
        <a:bodyPr/>
        <a:lstStyle/>
        <a:p>
          <a:endParaRPr lang="zh-TW" altLang="en-US"/>
        </a:p>
      </dgm:t>
    </dgm:pt>
    <dgm:pt modelId="{AEA9E93C-E5C1-4815-9057-E5C16A9F5B54}" type="sibTrans" cxnId="{BAA2C3AD-4A27-4E94-8685-09EEEA2AD723}">
      <dgm:prSet/>
      <dgm:spPr/>
      <dgm:t>
        <a:bodyPr/>
        <a:lstStyle/>
        <a:p>
          <a:endParaRPr lang="zh-TW" altLang="en-US"/>
        </a:p>
      </dgm:t>
    </dgm:pt>
    <dgm:pt modelId="{7A605A95-BBFE-45EB-A406-621E552C0402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DE53C12A-56CC-40EB-99FD-27E025BA6CBF}" type="parTrans" cxnId="{1A798C4B-B068-479F-A3EB-E2B85E2A4C43}">
      <dgm:prSet/>
      <dgm:spPr/>
      <dgm:t>
        <a:bodyPr/>
        <a:lstStyle/>
        <a:p>
          <a:endParaRPr lang="zh-TW" altLang="en-US"/>
        </a:p>
      </dgm:t>
    </dgm:pt>
    <dgm:pt modelId="{BE429F13-00AA-4541-AD2A-C24BA397A1CF}" type="sibTrans" cxnId="{1A798C4B-B068-479F-A3EB-E2B85E2A4C43}">
      <dgm:prSet/>
      <dgm:spPr/>
      <dgm:t>
        <a:bodyPr/>
        <a:lstStyle/>
        <a:p>
          <a:endParaRPr lang="zh-TW" altLang="en-US"/>
        </a:p>
      </dgm:t>
    </dgm:pt>
    <dgm:pt modelId="{996D2162-4DF3-4B11-B662-655053DA50B0}" type="pres">
      <dgm:prSet presAssocID="{9830B942-E718-4AFA-B74B-3251CD88C12F}" presName="diagram" presStyleCnt="0">
        <dgm:presLayoutVars>
          <dgm:dir/>
          <dgm:animLvl val="lvl"/>
          <dgm:resizeHandles val="exact"/>
        </dgm:presLayoutVars>
      </dgm:prSet>
      <dgm:spPr/>
    </dgm:pt>
    <dgm:pt modelId="{AB05498A-A0C4-4677-9030-34AEF2286A78}" type="pres">
      <dgm:prSet presAssocID="{7A4277C8-4C7D-40E1-B6DD-3177D9341189}" presName="compNode" presStyleCnt="0"/>
      <dgm:spPr/>
    </dgm:pt>
    <dgm:pt modelId="{0B9A120A-DA3B-4847-872C-FBD78E7D4D01}" type="pres">
      <dgm:prSet presAssocID="{7A4277C8-4C7D-40E1-B6DD-3177D9341189}" presName="childRect" presStyleLbl="bgAcc1" presStyleIdx="0" presStyleCnt="4">
        <dgm:presLayoutVars>
          <dgm:bulletEnabled val="1"/>
        </dgm:presLayoutVars>
      </dgm:prSet>
      <dgm:spPr/>
    </dgm:pt>
    <dgm:pt modelId="{D6F06248-6536-4D6D-AC57-3B94A21C94F4}" type="pres">
      <dgm:prSet presAssocID="{7A4277C8-4C7D-40E1-B6DD-3177D93411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18FE69-0FB6-476D-8EE1-8B284B489896}" type="pres">
      <dgm:prSet presAssocID="{7A4277C8-4C7D-40E1-B6DD-3177D9341189}" presName="parentRect" presStyleLbl="alignNode1" presStyleIdx="0" presStyleCnt="4"/>
      <dgm:spPr/>
    </dgm:pt>
    <dgm:pt modelId="{86EB3A14-8BCF-4524-9CBD-0D76B7A83DF5}" type="pres">
      <dgm:prSet presAssocID="{7A4277C8-4C7D-40E1-B6DD-3177D9341189}" presName="adorn" presStyleLbl="fgAccFollowNode1" presStyleIdx="0" presStyleCnt="4"/>
      <dgm:spPr/>
    </dgm:pt>
    <dgm:pt modelId="{8DD034ED-A60B-44DC-847B-35284FE00CCF}" type="pres">
      <dgm:prSet presAssocID="{90E26CEE-97E1-430B-8B2D-4131137940F9}" presName="sibTrans" presStyleLbl="sibTrans2D1" presStyleIdx="0" presStyleCnt="0"/>
      <dgm:spPr/>
    </dgm:pt>
    <dgm:pt modelId="{A616F218-F959-4672-A889-4C6468DEAE25}" type="pres">
      <dgm:prSet presAssocID="{358D522B-3697-4092-9701-3FE13BEA055D}" presName="compNode" presStyleCnt="0"/>
      <dgm:spPr/>
    </dgm:pt>
    <dgm:pt modelId="{DCF3C4C7-2717-4491-AF5A-E95E1E89FB15}" type="pres">
      <dgm:prSet presAssocID="{358D522B-3697-4092-9701-3FE13BEA055D}" presName="childRect" presStyleLbl="bgAcc1" presStyleIdx="1" presStyleCnt="4">
        <dgm:presLayoutVars>
          <dgm:bulletEnabled val="1"/>
        </dgm:presLayoutVars>
      </dgm:prSet>
      <dgm:spPr/>
    </dgm:pt>
    <dgm:pt modelId="{D536F159-48C3-4433-990D-42E97829B2FF}" type="pres">
      <dgm:prSet presAssocID="{358D522B-3697-4092-9701-3FE13BEA05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82A1BF-7626-4060-B078-11674387447C}" type="pres">
      <dgm:prSet presAssocID="{358D522B-3697-4092-9701-3FE13BEA055D}" presName="parentRect" presStyleLbl="alignNode1" presStyleIdx="1" presStyleCnt="4"/>
      <dgm:spPr/>
    </dgm:pt>
    <dgm:pt modelId="{CB9A1269-55AD-4F3E-BFDF-E32061843E4F}" type="pres">
      <dgm:prSet presAssocID="{358D522B-3697-4092-9701-3FE13BEA055D}" presName="adorn" presStyleLbl="fgAccFollowNode1" presStyleIdx="1" presStyleCnt="4"/>
      <dgm:spPr/>
    </dgm:pt>
    <dgm:pt modelId="{E4975799-1D41-4568-A236-B96F7371DA6E}" type="pres">
      <dgm:prSet presAssocID="{E88BC3B1-2620-4AAA-9A50-A3BBAF5F9E63}" presName="sibTrans" presStyleLbl="sibTrans2D1" presStyleIdx="0" presStyleCnt="0"/>
      <dgm:spPr/>
    </dgm:pt>
    <dgm:pt modelId="{A0C070C3-8397-4954-A2E2-C9637E8483BD}" type="pres">
      <dgm:prSet presAssocID="{38A0D6CE-4410-402C-8806-F89AA9860A4E}" presName="compNode" presStyleCnt="0"/>
      <dgm:spPr/>
    </dgm:pt>
    <dgm:pt modelId="{C07DA00E-9634-4CD1-973B-6667F2AAA76B}" type="pres">
      <dgm:prSet presAssocID="{38A0D6CE-4410-402C-8806-F89AA9860A4E}" presName="childRect" presStyleLbl="bgAcc1" presStyleIdx="2" presStyleCnt="4">
        <dgm:presLayoutVars>
          <dgm:bulletEnabled val="1"/>
        </dgm:presLayoutVars>
      </dgm:prSet>
      <dgm:spPr/>
    </dgm:pt>
    <dgm:pt modelId="{2B708C03-9D27-4E6D-8B45-899D45592739}" type="pres">
      <dgm:prSet presAssocID="{38A0D6CE-4410-402C-8806-F89AA9860A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689DFA-105C-4E13-83B5-B939C73308A8}" type="pres">
      <dgm:prSet presAssocID="{38A0D6CE-4410-402C-8806-F89AA9860A4E}" presName="parentRect" presStyleLbl="alignNode1" presStyleIdx="2" presStyleCnt="4"/>
      <dgm:spPr/>
    </dgm:pt>
    <dgm:pt modelId="{32CB6801-85C9-4727-A43F-C033D0D0BC71}" type="pres">
      <dgm:prSet presAssocID="{38A0D6CE-4410-402C-8806-F89AA9860A4E}" presName="adorn" presStyleLbl="fgAccFollowNode1" presStyleIdx="2" presStyleCnt="4"/>
      <dgm:spPr/>
    </dgm:pt>
    <dgm:pt modelId="{536CDE17-75BE-44F7-96AA-FD8A3FF20237}" type="pres">
      <dgm:prSet presAssocID="{AEA9E93C-E5C1-4815-9057-E5C16A9F5B54}" presName="sibTrans" presStyleLbl="sibTrans2D1" presStyleIdx="0" presStyleCnt="0"/>
      <dgm:spPr/>
    </dgm:pt>
    <dgm:pt modelId="{6BDAC32C-B4C1-4C52-BAE8-F2C25CDAD53C}" type="pres">
      <dgm:prSet presAssocID="{7A605A95-BBFE-45EB-A406-621E552C0402}" presName="compNode" presStyleCnt="0"/>
      <dgm:spPr/>
    </dgm:pt>
    <dgm:pt modelId="{425C01F2-15F4-4845-840B-7C7B843B38C9}" type="pres">
      <dgm:prSet presAssocID="{7A605A95-BBFE-45EB-A406-621E552C0402}" presName="childRect" presStyleLbl="bgAcc1" presStyleIdx="3" presStyleCnt="4">
        <dgm:presLayoutVars>
          <dgm:bulletEnabled val="1"/>
        </dgm:presLayoutVars>
      </dgm:prSet>
      <dgm:spPr/>
    </dgm:pt>
    <dgm:pt modelId="{FD75AE90-ACF1-4FD6-B063-F3777BC5A747}" type="pres">
      <dgm:prSet presAssocID="{7A605A95-BBFE-45EB-A406-621E552C040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6A9079-6E86-4607-98BF-83618973DCBB}" type="pres">
      <dgm:prSet presAssocID="{7A605A95-BBFE-45EB-A406-621E552C0402}" presName="parentRect" presStyleLbl="alignNode1" presStyleIdx="3" presStyleCnt="4"/>
      <dgm:spPr/>
    </dgm:pt>
    <dgm:pt modelId="{5BEC5025-8EDF-4540-BA0B-3E1531A56F18}" type="pres">
      <dgm:prSet presAssocID="{7A605A95-BBFE-45EB-A406-621E552C0402}" presName="adorn" presStyleLbl="fgAccFollowNode1" presStyleIdx="3" presStyleCnt="4"/>
      <dgm:spPr/>
    </dgm:pt>
  </dgm:ptLst>
  <dgm:cxnLst>
    <dgm:cxn modelId="{A8686B9D-D799-4C4B-80AC-B42A08C5F13C}" type="presOf" srcId="{90E26CEE-97E1-430B-8B2D-4131137940F9}" destId="{8DD034ED-A60B-44DC-847B-35284FE00CCF}" srcOrd="0" destOrd="0" presId="urn:microsoft.com/office/officeart/2005/8/layout/bList2"/>
    <dgm:cxn modelId="{4900E691-DCEC-4CDF-832A-B7782C75B886}" srcId="{9830B942-E718-4AFA-B74B-3251CD88C12F}" destId="{7A4277C8-4C7D-40E1-B6DD-3177D9341189}" srcOrd="0" destOrd="0" parTransId="{BC15CAE8-8134-478B-B5AE-8A5F92848448}" sibTransId="{90E26CEE-97E1-430B-8B2D-4131137940F9}"/>
    <dgm:cxn modelId="{7BCAB092-C2A5-4183-B202-A651A7FA6906}" type="presOf" srcId="{7A4277C8-4C7D-40E1-B6DD-3177D9341189}" destId="{6718FE69-0FB6-476D-8EE1-8B284B489896}" srcOrd="1" destOrd="0" presId="urn:microsoft.com/office/officeart/2005/8/layout/bList2"/>
    <dgm:cxn modelId="{2A82862E-A988-4DF6-B854-41C9A3FEC90A}" type="presOf" srcId="{358D522B-3697-4092-9701-3FE13BEA055D}" destId="{F682A1BF-7626-4060-B078-11674387447C}" srcOrd="1" destOrd="0" presId="urn:microsoft.com/office/officeart/2005/8/layout/bList2"/>
    <dgm:cxn modelId="{38C64C4C-C71B-48AA-9358-C2D01D853C4E}" type="presOf" srcId="{AEA9E93C-E5C1-4815-9057-E5C16A9F5B54}" destId="{536CDE17-75BE-44F7-96AA-FD8A3FF20237}" srcOrd="0" destOrd="0" presId="urn:microsoft.com/office/officeart/2005/8/layout/bList2"/>
    <dgm:cxn modelId="{883515CC-F75E-481A-B42B-0C08C04F1C79}" type="presOf" srcId="{9830B942-E718-4AFA-B74B-3251CD88C12F}" destId="{996D2162-4DF3-4B11-B662-655053DA50B0}" srcOrd="0" destOrd="0" presId="urn:microsoft.com/office/officeart/2005/8/layout/bList2"/>
    <dgm:cxn modelId="{BAA2C3AD-4A27-4E94-8685-09EEEA2AD723}" srcId="{9830B942-E718-4AFA-B74B-3251CD88C12F}" destId="{38A0D6CE-4410-402C-8806-F89AA9860A4E}" srcOrd="2" destOrd="0" parTransId="{09910C40-4D6D-4199-8474-7289F6508DEE}" sibTransId="{AEA9E93C-E5C1-4815-9057-E5C16A9F5B54}"/>
    <dgm:cxn modelId="{D2186453-C7BF-4732-85D1-B479E755B373}" type="presOf" srcId="{7A605A95-BBFE-45EB-A406-621E552C0402}" destId="{B66A9079-6E86-4607-98BF-83618973DCBB}" srcOrd="1" destOrd="0" presId="urn:microsoft.com/office/officeart/2005/8/layout/bList2"/>
    <dgm:cxn modelId="{3EF5C2E1-1ACB-447E-9BDE-39DDE939F4FC}" type="presOf" srcId="{38A0D6CE-4410-402C-8806-F89AA9860A4E}" destId="{2B708C03-9D27-4E6D-8B45-899D45592739}" srcOrd="0" destOrd="0" presId="urn:microsoft.com/office/officeart/2005/8/layout/bList2"/>
    <dgm:cxn modelId="{E26700D4-F757-4D42-B60A-55776E84B0E9}" type="presOf" srcId="{38A0D6CE-4410-402C-8806-F89AA9860A4E}" destId="{FF689DFA-105C-4E13-83B5-B939C73308A8}" srcOrd="1" destOrd="0" presId="urn:microsoft.com/office/officeart/2005/8/layout/bList2"/>
    <dgm:cxn modelId="{513BA5F9-B188-4776-8033-E8FD6344ABB4}" type="presOf" srcId="{7A4277C8-4C7D-40E1-B6DD-3177D9341189}" destId="{D6F06248-6536-4D6D-AC57-3B94A21C94F4}" srcOrd="0" destOrd="0" presId="urn:microsoft.com/office/officeart/2005/8/layout/bList2"/>
    <dgm:cxn modelId="{1A798C4B-B068-479F-A3EB-E2B85E2A4C43}" srcId="{9830B942-E718-4AFA-B74B-3251CD88C12F}" destId="{7A605A95-BBFE-45EB-A406-621E552C0402}" srcOrd="3" destOrd="0" parTransId="{DE53C12A-56CC-40EB-99FD-27E025BA6CBF}" sibTransId="{BE429F13-00AA-4541-AD2A-C24BA397A1CF}"/>
    <dgm:cxn modelId="{3D3D5814-AAB0-4967-A53C-BB7500D30098}" type="presOf" srcId="{358D522B-3697-4092-9701-3FE13BEA055D}" destId="{D536F159-48C3-4433-990D-42E97829B2FF}" srcOrd="0" destOrd="0" presId="urn:microsoft.com/office/officeart/2005/8/layout/bList2"/>
    <dgm:cxn modelId="{D1217681-EBDF-4930-88D8-5A8F30D87951}" type="presOf" srcId="{7A605A95-BBFE-45EB-A406-621E552C0402}" destId="{FD75AE90-ACF1-4FD6-B063-F3777BC5A747}" srcOrd="0" destOrd="0" presId="urn:microsoft.com/office/officeart/2005/8/layout/bList2"/>
    <dgm:cxn modelId="{97EEA28E-6323-43E3-9943-3FC1B67E46C9}" srcId="{9830B942-E718-4AFA-B74B-3251CD88C12F}" destId="{358D522B-3697-4092-9701-3FE13BEA055D}" srcOrd="1" destOrd="0" parTransId="{0CABE651-48D2-464A-A058-920C15AE3030}" sibTransId="{E88BC3B1-2620-4AAA-9A50-A3BBAF5F9E63}"/>
    <dgm:cxn modelId="{F0786BB8-84DD-40DE-9DDA-E5C2B0364132}" type="presOf" srcId="{E88BC3B1-2620-4AAA-9A50-A3BBAF5F9E63}" destId="{E4975799-1D41-4568-A236-B96F7371DA6E}" srcOrd="0" destOrd="0" presId="urn:microsoft.com/office/officeart/2005/8/layout/bList2"/>
    <dgm:cxn modelId="{E559BCB5-C2BF-40E4-AE5F-4404237F30CC}" type="presParOf" srcId="{996D2162-4DF3-4B11-B662-655053DA50B0}" destId="{AB05498A-A0C4-4677-9030-34AEF2286A78}" srcOrd="0" destOrd="0" presId="urn:microsoft.com/office/officeart/2005/8/layout/bList2"/>
    <dgm:cxn modelId="{5E56F4DA-56B7-42CB-B7A3-3016C2603994}" type="presParOf" srcId="{AB05498A-A0C4-4677-9030-34AEF2286A78}" destId="{0B9A120A-DA3B-4847-872C-FBD78E7D4D01}" srcOrd="0" destOrd="0" presId="urn:microsoft.com/office/officeart/2005/8/layout/bList2"/>
    <dgm:cxn modelId="{DA72A94D-9139-4C55-B05A-C0D2F4FB690B}" type="presParOf" srcId="{AB05498A-A0C4-4677-9030-34AEF2286A78}" destId="{D6F06248-6536-4D6D-AC57-3B94A21C94F4}" srcOrd="1" destOrd="0" presId="urn:microsoft.com/office/officeart/2005/8/layout/bList2"/>
    <dgm:cxn modelId="{740F660B-992A-4C32-95A2-A3C88442E59A}" type="presParOf" srcId="{AB05498A-A0C4-4677-9030-34AEF2286A78}" destId="{6718FE69-0FB6-476D-8EE1-8B284B489896}" srcOrd="2" destOrd="0" presId="urn:microsoft.com/office/officeart/2005/8/layout/bList2"/>
    <dgm:cxn modelId="{3AC90C73-3219-4DE1-B8C6-4A7CAF725DA6}" type="presParOf" srcId="{AB05498A-A0C4-4677-9030-34AEF2286A78}" destId="{86EB3A14-8BCF-4524-9CBD-0D76B7A83DF5}" srcOrd="3" destOrd="0" presId="urn:microsoft.com/office/officeart/2005/8/layout/bList2"/>
    <dgm:cxn modelId="{40538021-64ED-4FFC-82AE-C3789E15CF3D}" type="presParOf" srcId="{996D2162-4DF3-4B11-B662-655053DA50B0}" destId="{8DD034ED-A60B-44DC-847B-35284FE00CCF}" srcOrd="1" destOrd="0" presId="urn:microsoft.com/office/officeart/2005/8/layout/bList2"/>
    <dgm:cxn modelId="{7FBC4D9A-440B-4BAA-9753-8B8783CF3462}" type="presParOf" srcId="{996D2162-4DF3-4B11-B662-655053DA50B0}" destId="{A616F218-F959-4672-A889-4C6468DEAE25}" srcOrd="2" destOrd="0" presId="urn:microsoft.com/office/officeart/2005/8/layout/bList2"/>
    <dgm:cxn modelId="{2407D289-68E1-422B-AA5F-502B279DC5FE}" type="presParOf" srcId="{A616F218-F959-4672-A889-4C6468DEAE25}" destId="{DCF3C4C7-2717-4491-AF5A-E95E1E89FB15}" srcOrd="0" destOrd="0" presId="urn:microsoft.com/office/officeart/2005/8/layout/bList2"/>
    <dgm:cxn modelId="{40FECF65-D78D-4224-BE48-0BCD806CD278}" type="presParOf" srcId="{A616F218-F959-4672-A889-4C6468DEAE25}" destId="{D536F159-48C3-4433-990D-42E97829B2FF}" srcOrd="1" destOrd="0" presId="urn:microsoft.com/office/officeart/2005/8/layout/bList2"/>
    <dgm:cxn modelId="{580B67A8-38F9-48B7-A196-40993CBCCC1D}" type="presParOf" srcId="{A616F218-F959-4672-A889-4C6468DEAE25}" destId="{F682A1BF-7626-4060-B078-11674387447C}" srcOrd="2" destOrd="0" presId="urn:microsoft.com/office/officeart/2005/8/layout/bList2"/>
    <dgm:cxn modelId="{35B8A6AC-C6C7-4D4B-8497-D7AA414FD705}" type="presParOf" srcId="{A616F218-F959-4672-A889-4C6468DEAE25}" destId="{CB9A1269-55AD-4F3E-BFDF-E32061843E4F}" srcOrd="3" destOrd="0" presId="urn:microsoft.com/office/officeart/2005/8/layout/bList2"/>
    <dgm:cxn modelId="{11A29E49-BB09-4D84-B9A0-62E87C2E556B}" type="presParOf" srcId="{996D2162-4DF3-4B11-B662-655053DA50B0}" destId="{E4975799-1D41-4568-A236-B96F7371DA6E}" srcOrd="3" destOrd="0" presId="urn:microsoft.com/office/officeart/2005/8/layout/bList2"/>
    <dgm:cxn modelId="{04008301-3BF3-4EB0-9039-FC80BDCE3A19}" type="presParOf" srcId="{996D2162-4DF3-4B11-B662-655053DA50B0}" destId="{A0C070C3-8397-4954-A2E2-C9637E8483BD}" srcOrd="4" destOrd="0" presId="urn:microsoft.com/office/officeart/2005/8/layout/bList2"/>
    <dgm:cxn modelId="{4B1CFC48-BECA-4885-97D0-C5D7EC6CEC65}" type="presParOf" srcId="{A0C070C3-8397-4954-A2E2-C9637E8483BD}" destId="{C07DA00E-9634-4CD1-973B-6667F2AAA76B}" srcOrd="0" destOrd="0" presId="urn:microsoft.com/office/officeart/2005/8/layout/bList2"/>
    <dgm:cxn modelId="{2EB95B8A-762B-49EE-8EA0-203D7958ED19}" type="presParOf" srcId="{A0C070C3-8397-4954-A2E2-C9637E8483BD}" destId="{2B708C03-9D27-4E6D-8B45-899D45592739}" srcOrd="1" destOrd="0" presId="urn:microsoft.com/office/officeart/2005/8/layout/bList2"/>
    <dgm:cxn modelId="{4BA2CBCF-8E7C-4997-82AA-88D4069A7C6F}" type="presParOf" srcId="{A0C070C3-8397-4954-A2E2-C9637E8483BD}" destId="{FF689DFA-105C-4E13-83B5-B939C73308A8}" srcOrd="2" destOrd="0" presId="urn:microsoft.com/office/officeart/2005/8/layout/bList2"/>
    <dgm:cxn modelId="{157AB5F9-B01C-4A54-8D1E-9CC5B61105E5}" type="presParOf" srcId="{A0C070C3-8397-4954-A2E2-C9637E8483BD}" destId="{32CB6801-85C9-4727-A43F-C033D0D0BC71}" srcOrd="3" destOrd="0" presId="urn:microsoft.com/office/officeart/2005/8/layout/bList2"/>
    <dgm:cxn modelId="{E8FF84DA-242A-41B6-8BB6-F6D510C568EF}" type="presParOf" srcId="{996D2162-4DF3-4B11-B662-655053DA50B0}" destId="{536CDE17-75BE-44F7-96AA-FD8A3FF20237}" srcOrd="5" destOrd="0" presId="urn:microsoft.com/office/officeart/2005/8/layout/bList2"/>
    <dgm:cxn modelId="{37389C2A-2952-4365-8872-2C7C6D5E6A3F}" type="presParOf" srcId="{996D2162-4DF3-4B11-B662-655053DA50B0}" destId="{6BDAC32C-B4C1-4C52-BAE8-F2C25CDAD53C}" srcOrd="6" destOrd="0" presId="urn:microsoft.com/office/officeart/2005/8/layout/bList2"/>
    <dgm:cxn modelId="{B501BC5F-13BE-4865-A2D9-31F89389AA43}" type="presParOf" srcId="{6BDAC32C-B4C1-4C52-BAE8-F2C25CDAD53C}" destId="{425C01F2-15F4-4845-840B-7C7B843B38C9}" srcOrd="0" destOrd="0" presId="urn:microsoft.com/office/officeart/2005/8/layout/bList2"/>
    <dgm:cxn modelId="{950C07AB-E69C-40D2-A9DA-32371F122DC7}" type="presParOf" srcId="{6BDAC32C-B4C1-4C52-BAE8-F2C25CDAD53C}" destId="{FD75AE90-ACF1-4FD6-B063-F3777BC5A747}" srcOrd="1" destOrd="0" presId="urn:microsoft.com/office/officeart/2005/8/layout/bList2"/>
    <dgm:cxn modelId="{D232EB9E-2010-443D-A0A2-B91E979AA08C}" type="presParOf" srcId="{6BDAC32C-B4C1-4C52-BAE8-F2C25CDAD53C}" destId="{B66A9079-6E86-4607-98BF-83618973DCBB}" srcOrd="2" destOrd="0" presId="urn:microsoft.com/office/officeart/2005/8/layout/bList2"/>
    <dgm:cxn modelId="{73FD21DC-3FDB-4E1A-B4AB-C755F0ACA02B}" type="presParOf" srcId="{6BDAC32C-B4C1-4C52-BAE8-F2C25CDAD53C}" destId="{5BEC5025-8EDF-4540-BA0B-3E1531A56F1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86EB8-9548-470C-8830-D006CA137FF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1BF16F-C9A6-4CC4-A24A-D9451FC6AA0B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BFAD27BE-D22C-45E5-84B3-F737E5DDD607}" type="parTrans" cxnId="{6BCE13B8-F762-4164-9F7C-D1AEBC031C4C}">
      <dgm:prSet/>
      <dgm:spPr/>
      <dgm:t>
        <a:bodyPr/>
        <a:lstStyle/>
        <a:p>
          <a:endParaRPr lang="zh-TW" altLang="en-US"/>
        </a:p>
      </dgm:t>
    </dgm:pt>
    <dgm:pt modelId="{92A228BE-94F9-474D-93F1-DB97101BA4E1}" type="sibTrans" cxnId="{6BCE13B8-F762-4164-9F7C-D1AEBC031C4C}">
      <dgm:prSet/>
      <dgm:spPr/>
      <dgm:t>
        <a:bodyPr/>
        <a:lstStyle/>
        <a:p>
          <a:endParaRPr lang="zh-TW" altLang="en-US"/>
        </a:p>
      </dgm:t>
    </dgm:pt>
    <dgm:pt modelId="{8BC13CF2-3F7D-4006-9541-9E710F81593D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FA0B5508-3B61-403E-83BD-DB68EAA6BE94}" type="parTrans" cxnId="{3DC0EC8F-E9F1-4FB8-88F2-32172855878F}">
      <dgm:prSet/>
      <dgm:spPr/>
      <dgm:t>
        <a:bodyPr/>
        <a:lstStyle/>
        <a:p>
          <a:endParaRPr lang="zh-TW" altLang="en-US"/>
        </a:p>
      </dgm:t>
    </dgm:pt>
    <dgm:pt modelId="{A9DF66C8-68B8-4E6E-B73B-F50AA069894D}" type="sibTrans" cxnId="{3DC0EC8F-E9F1-4FB8-88F2-32172855878F}">
      <dgm:prSet/>
      <dgm:spPr/>
      <dgm:t>
        <a:bodyPr/>
        <a:lstStyle/>
        <a:p>
          <a:endParaRPr lang="zh-TW" altLang="en-US"/>
        </a:p>
      </dgm:t>
    </dgm:pt>
    <dgm:pt modelId="{35502BD9-2BD0-4501-A661-AE83BABD503A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FF7ECED6-2AB4-43FB-A188-C7FFE74D3248}" type="parTrans" cxnId="{0D2FBF78-80FE-4375-BF21-A05B3F5FE309}">
      <dgm:prSet/>
      <dgm:spPr/>
      <dgm:t>
        <a:bodyPr/>
        <a:lstStyle/>
        <a:p>
          <a:endParaRPr lang="zh-TW" altLang="en-US"/>
        </a:p>
      </dgm:t>
    </dgm:pt>
    <dgm:pt modelId="{6383F327-6BEB-4665-B4F1-1B1277EF9DE4}" type="sibTrans" cxnId="{0D2FBF78-80FE-4375-BF21-A05B3F5FE309}">
      <dgm:prSet/>
      <dgm:spPr/>
      <dgm:t>
        <a:bodyPr/>
        <a:lstStyle/>
        <a:p>
          <a:endParaRPr lang="zh-TW" altLang="en-US"/>
        </a:p>
      </dgm:t>
    </dgm:pt>
    <dgm:pt modelId="{B7B8B984-C1FA-46E1-A702-09615BC425F8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2E7A485C-19CC-4A3F-8CEA-F417358247B8}" type="parTrans" cxnId="{AD687696-945A-4F35-8B25-1D14C2E0BE6B}">
      <dgm:prSet/>
      <dgm:spPr/>
      <dgm:t>
        <a:bodyPr/>
        <a:lstStyle/>
        <a:p>
          <a:endParaRPr lang="zh-TW" altLang="en-US"/>
        </a:p>
      </dgm:t>
    </dgm:pt>
    <dgm:pt modelId="{93304BE5-C4F1-4E23-9C6A-19FAC43CCE71}" type="sibTrans" cxnId="{AD687696-945A-4F35-8B25-1D14C2E0BE6B}">
      <dgm:prSet/>
      <dgm:spPr/>
      <dgm:t>
        <a:bodyPr/>
        <a:lstStyle/>
        <a:p>
          <a:endParaRPr lang="zh-TW" altLang="en-US"/>
        </a:p>
      </dgm:t>
    </dgm:pt>
    <dgm:pt modelId="{4A4108BB-3B20-4178-9F1D-C1EFA7588EF4}" type="pres">
      <dgm:prSet presAssocID="{E0286EB8-9548-470C-8830-D006CA137FF8}" presName="Name0" presStyleCnt="0">
        <dgm:presLayoutVars>
          <dgm:dir/>
          <dgm:resizeHandles val="exact"/>
        </dgm:presLayoutVars>
      </dgm:prSet>
      <dgm:spPr/>
    </dgm:pt>
    <dgm:pt modelId="{B6F71622-13EE-4CF6-BA6B-3D5E77272F91}" type="pres">
      <dgm:prSet presAssocID="{E0286EB8-9548-470C-8830-D006CA137FF8}" presName="fgShape" presStyleLbl="fgShp" presStyleIdx="0" presStyleCnt="1"/>
      <dgm:spPr/>
    </dgm:pt>
    <dgm:pt modelId="{A888A924-5F9D-4966-A109-1B68052B5BA2}" type="pres">
      <dgm:prSet presAssocID="{E0286EB8-9548-470C-8830-D006CA137FF8}" presName="linComp" presStyleCnt="0"/>
      <dgm:spPr/>
    </dgm:pt>
    <dgm:pt modelId="{86C68C0B-8545-4637-8165-77605797799C}" type="pres">
      <dgm:prSet presAssocID="{851BF16F-C9A6-4CC4-A24A-D9451FC6AA0B}" presName="compNode" presStyleCnt="0"/>
      <dgm:spPr/>
    </dgm:pt>
    <dgm:pt modelId="{9257FE16-F8CD-40DA-8280-E2C8CC125E8C}" type="pres">
      <dgm:prSet presAssocID="{851BF16F-C9A6-4CC4-A24A-D9451FC6AA0B}" presName="bkgdShape" presStyleLbl="node1" presStyleIdx="0" presStyleCnt="4"/>
      <dgm:spPr/>
    </dgm:pt>
    <dgm:pt modelId="{F6E9A7E9-DFA2-448C-97CC-B3CE2A66C917}" type="pres">
      <dgm:prSet presAssocID="{851BF16F-C9A6-4CC4-A24A-D9451FC6AA0B}" presName="nodeTx" presStyleLbl="node1" presStyleIdx="0" presStyleCnt="4">
        <dgm:presLayoutVars>
          <dgm:bulletEnabled val="1"/>
        </dgm:presLayoutVars>
      </dgm:prSet>
      <dgm:spPr/>
    </dgm:pt>
    <dgm:pt modelId="{EC50A1CB-510C-44EF-9D14-E624CAF7C44F}" type="pres">
      <dgm:prSet presAssocID="{851BF16F-C9A6-4CC4-A24A-D9451FC6AA0B}" presName="invisiNode" presStyleLbl="node1" presStyleIdx="0" presStyleCnt="4"/>
      <dgm:spPr/>
    </dgm:pt>
    <dgm:pt modelId="{7593202F-8954-45A2-A5E0-6F9727275D4F}" type="pres">
      <dgm:prSet presAssocID="{851BF16F-C9A6-4CC4-A24A-D9451FC6AA0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EB08D6-3F12-4958-BC49-8B405AC8CF4E}" type="pres">
      <dgm:prSet presAssocID="{92A228BE-94F9-474D-93F1-DB97101BA4E1}" presName="sibTrans" presStyleLbl="sibTrans2D1" presStyleIdx="0" presStyleCnt="0"/>
      <dgm:spPr/>
    </dgm:pt>
    <dgm:pt modelId="{B16837EC-E8DF-4AF8-A8C0-4FD5956970C8}" type="pres">
      <dgm:prSet presAssocID="{8BC13CF2-3F7D-4006-9541-9E710F81593D}" presName="compNode" presStyleCnt="0"/>
      <dgm:spPr/>
    </dgm:pt>
    <dgm:pt modelId="{6EFDC7E9-35DE-4F26-A5E7-A7E853CBC6B4}" type="pres">
      <dgm:prSet presAssocID="{8BC13CF2-3F7D-4006-9541-9E710F81593D}" presName="bkgdShape" presStyleLbl="node1" presStyleIdx="1" presStyleCnt="4"/>
      <dgm:spPr/>
    </dgm:pt>
    <dgm:pt modelId="{711E6E00-A0E6-4FD1-9A0A-EA8815638972}" type="pres">
      <dgm:prSet presAssocID="{8BC13CF2-3F7D-4006-9541-9E710F81593D}" presName="nodeTx" presStyleLbl="node1" presStyleIdx="1" presStyleCnt="4">
        <dgm:presLayoutVars>
          <dgm:bulletEnabled val="1"/>
        </dgm:presLayoutVars>
      </dgm:prSet>
      <dgm:spPr/>
    </dgm:pt>
    <dgm:pt modelId="{E9009D64-8753-4D98-83DC-9234B299BBF5}" type="pres">
      <dgm:prSet presAssocID="{8BC13CF2-3F7D-4006-9541-9E710F81593D}" presName="invisiNode" presStyleLbl="node1" presStyleIdx="1" presStyleCnt="4"/>
      <dgm:spPr/>
    </dgm:pt>
    <dgm:pt modelId="{0F597949-8515-43A2-AFFF-D5FD6C83AC2F}" type="pres">
      <dgm:prSet presAssocID="{8BC13CF2-3F7D-4006-9541-9E710F81593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0F6CA0D-B43F-46FB-AC8C-FF79A5167E3A}" type="pres">
      <dgm:prSet presAssocID="{A9DF66C8-68B8-4E6E-B73B-F50AA069894D}" presName="sibTrans" presStyleLbl="sibTrans2D1" presStyleIdx="0" presStyleCnt="0"/>
      <dgm:spPr/>
    </dgm:pt>
    <dgm:pt modelId="{23C6D3D8-115E-4E8A-BF3D-D4AD739EA8E3}" type="pres">
      <dgm:prSet presAssocID="{35502BD9-2BD0-4501-A661-AE83BABD503A}" presName="compNode" presStyleCnt="0"/>
      <dgm:spPr/>
    </dgm:pt>
    <dgm:pt modelId="{EA4F1B79-6F1B-4C13-B709-AF56E5BC2332}" type="pres">
      <dgm:prSet presAssocID="{35502BD9-2BD0-4501-A661-AE83BABD503A}" presName="bkgdShape" presStyleLbl="node1" presStyleIdx="2" presStyleCnt="4"/>
      <dgm:spPr/>
    </dgm:pt>
    <dgm:pt modelId="{09DBF3C3-61D7-4B01-9539-B6401A58DB55}" type="pres">
      <dgm:prSet presAssocID="{35502BD9-2BD0-4501-A661-AE83BABD503A}" presName="nodeTx" presStyleLbl="node1" presStyleIdx="2" presStyleCnt="4">
        <dgm:presLayoutVars>
          <dgm:bulletEnabled val="1"/>
        </dgm:presLayoutVars>
      </dgm:prSet>
      <dgm:spPr/>
    </dgm:pt>
    <dgm:pt modelId="{2FE142F1-F960-4F2D-9872-9CBCE795FE55}" type="pres">
      <dgm:prSet presAssocID="{35502BD9-2BD0-4501-A661-AE83BABD503A}" presName="invisiNode" presStyleLbl="node1" presStyleIdx="2" presStyleCnt="4"/>
      <dgm:spPr/>
    </dgm:pt>
    <dgm:pt modelId="{11155A80-5B43-4793-A1A7-56E127B672B4}" type="pres">
      <dgm:prSet presAssocID="{35502BD9-2BD0-4501-A661-AE83BABD503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4715CF-AA51-444C-B9A2-1DC09BA9F9C2}" type="pres">
      <dgm:prSet presAssocID="{6383F327-6BEB-4665-B4F1-1B1277EF9DE4}" presName="sibTrans" presStyleLbl="sibTrans2D1" presStyleIdx="0" presStyleCnt="0"/>
      <dgm:spPr/>
    </dgm:pt>
    <dgm:pt modelId="{104B88BE-6111-45D5-9BF9-75CA5D55388B}" type="pres">
      <dgm:prSet presAssocID="{B7B8B984-C1FA-46E1-A702-09615BC425F8}" presName="compNode" presStyleCnt="0"/>
      <dgm:spPr/>
    </dgm:pt>
    <dgm:pt modelId="{4A16764F-CD2B-4331-B760-F66BC0B7A281}" type="pres">
      <dgm:prSet presAssocID="{B7B8B984-C1FA-46E1-A702-09615BC425F8}" presName="bkgdShape" presStyleLbl="node1" presStyleIdx="3" presStyleCnt="4"/>
      <dgm:spPr/>
    </dgm:pt>
    <dgm:pt modelId="{A1EDAC56-544E-482F-976C-6E836103803E}" type="pres">
      <dgm:prSet presAssocID="{B7B8B984-C1FA-46E1-A702-09615BC425F8}" presName="nodeTx" presStyleLbl="node1" presStyleIdx="3" presStyleCnt="4">
        <dgm:presLayoutVars>
          <dgm:bulletEnabled val="1"/>
        </dgm:presLayoutVars>
      </dgm:prSet>
      <dgm:spPr/>
    </dgm:pt>
    <dgm:pt modelId="{66010B7C-A1E2-43FA-887E-891B732C194B}" type="pres">
      <dgm:prSet presAssocID="{B7B8B984-C1FA-46E1-A702-09615BC425F8}" presName="invisiNode" presStyleLbl="node1" presStyleIdx="3" presStyleCnt="4"/>
      <dgm:spPr/>
    </dgm:pt>
    <dgm:pt modelId="{DE36A2C5-84C1-452A-A3AC-B02B12F50DBF}" type="pres">
      <dgm:prSet presAssocID="{B7B8B984-C1FA-46E1-A702-09615BC425F8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68B2729-4FB1-4AE5-824A-DF6A3B90180F}" type="presOf" srcId="{8BC13CF2-3F7D-4006-9541-9E710F81593D}" destId="{6EFDC7E9-35DE-4F26-A5E7-A7E853CBC6B4}" srcOrd="0" destOrd="0" presId="urn:microsoft.com/office/officeart/2005/8/layout/hList7"/>
    <dgm:cxn modelId="{413F9403-CB8D-4D1B-8660-2519709DFE4E}" type="presOf" srcId="{E0286EB8-9548-470C-8830-D006CA137FF8}" destId="{4A4108BB-3B20-4178-9F1D-C1EFA7588EF4}" srcOrd="0" destOrd="0" presId="urn:microsoft.com/office/officeart/2005/8/layout/hList7"/>
    <dgm:cxn modelId="{80D508C2-09EC-4174-9474-EF967796365F}" type="presOf" srcId="{851BF16F-C9A6-4CC4-A24A-D9451FC6AA0B}" destId="{F6E9A7E9-DFA2-448C-97CC-B3CE2A66C917}" srcOrd="1" destOrd="0" presId="urn:microsoft.com/office/officeart/2005/8/layout/hList7"/>
    <dgm:cxn modelId="{3DC0EC8F-E9F1-4FB8-88F2-32172855878F}" srcId="{E0286EB8-9548-470C-8830-D006CA137FF8}" destId="{8BC13CF2-3F7D-4006-9541-9E710F81593D}" srcOrd="1" destOrd="0" parTransId="{FA0B5508-3B61-403E-83BD-DB68EAA6BE94}" sibTransId="{A9DF66C8-68B8-4E6E-B73B-F50AA069894D}"/>
    <dgm:cxn modelId="{8C28A7F0-092D-4687-92C8-6D519D9CEF76}" type="presOf" srcId="{B7B8B984-C1FA-46E1-A702-09615BC425F8}" destId="{4A16764F-CD2B-4331-B760-F66BC0B7A281}" srcOrd="0" destOrd="0" presId="urn:microsoft.com/office/officeart/2005/8/layout/hList7"/>
    <dgm:cxn modelId="{6BCE13B8-F762-4164-9F7C-D1AEBC031C4C}" srcId="{E0286EB8-9548-470C-8830-D006CA137FF8}" destId="{851BF16F-C9A6-4CC4-A24A-D9451FC6AA0B}" srcOrd="0" destOrd="0" parTransId="{BFAD27BE-D22C-45E5-84B3-F737E5DDD607}" sibTransId="{92A228BE-94F9-474D-93F1-DB97101BA4E1}"/>
    <dgm:cxn modelId="{6CDF3412-27AA-46A3-9B6A-27C863750348}" type="presOf" srcId="{35502BD9-2BD0-4501-A661-AE83BABD503A}" destId="{09DBF3C3-61D7-4B01-9539-B6401A58DB55}" srcOrd="1" destOrd="0" presId="urn:microsoft.com/office/officeart/2005/8/layout/hList7"/>
    <dgm:cxn modelId="{56A881AA-A1E5-489A-B494-497CD39B00EF}" type="presOf" srcId="{851BF16F-C9A6-4CC4-A24A-D9451FC6AA0B}" destId="{9257FE16-F8CD-40DA-8280-E2C8CC125E8C}" srcOrd="0" destOrd="0" presId="urn:microsoft.com/office/officeart/2005/8/layout/hList7"/>
    <dgm:cxn modelId="{71D1752B-4EC5-439C-AF67-DA7C03D7C414}" type="presOf" srcId="{B7B8B984-C1FA-46E1-A702-09615BC425F8}" destId="{A1EDAC56-544E-482F-976C-6E836103803E}" srcOrd="1" destOrd="0" presId="urn:microsoft.com/office/officeart/2005/8/layout/hList7"/>
    <dgm:cxn modelId="{6C9D3220-8F84-4CF0-AAAA-D8EDE769CFEE}" type="presOf" srcId="{8BC13CF2-3F7D-4006-9541-9E710F81593D}" destId="{711E6E00-A0E6-4FD1-9A0A-EA8815638972}" srcOrd="1" destOrd="0" presId="urn:microsoft.com/office/officeart/2005/8/layout/hList7"/>
    <dgm:cxn modelId="{AD687696-945A-4F35-8B25-1D14C2E0BE6B}" srcId="{E0286EB8-9548-470C-8830-D006CA137FF8}" destId="{B7B8B984-C1FA-46E1-A702-09615BC425F8}" srcOrd="3" destOrd="0" parTransId="{2E7A485C-19CC-4A3F-8CEA-F417358247B8}" sibTransId="{93304BE5-C4F1-4E23-9C6A-19FAC43CCE71}"/>
    <dgm:cxn modelId="{E00024E6-E57B-4B95-A6B2-F8E41C8F8B2B}" type="presOf" srcId="{A9DF66C8-68B8-4E6E-B73B-F50AA069894D}" destId="{60F6CA0D-B43F-46FB-AC8C-FF79A5167E3A}" srcOrd="0" destOrd="0" presId="urn:microsoft.com/office/officeart/2005/8/layout/hList7"/>
    <dgm:cxn modelId="{0D2FBF78-80FE-4375-BF21-A05B3F5FE309}" srcId="{E0286EB8-9548-470C-8830-D006CA137FF8}" destId="{35502BD9-2BD0-4501-A661-AE83BABD503A}" srcOrd="2" destOrd="0" parTransId="{FF7ECED6-2AB4-43FB-A188-C7FFE74D3248}" sibTransId="{6383F327-6BEB-4665-B4F1-1B1277EF9DE4}"/>
    <dgm:cxn modelId="{39743916-E68A-4833-8343-9902463D3D57}" type="presOf" srcId="{6383F327-6BEB-4665-B4F1-1B1277EF9DE4}" destId="{A14715CF-AA51-444C-B9A2-1DC09BA9F9C2}" srcOrd="0" destOrd="0" presId="urn:microsoft.com/office/officeart/2005/8/layout/hList7"/>
    <dgm:cxn modelId="{2DEC8EBB-2F60-4432-96E1-889749E04735}" type="presOf" srcId="{92A228BE-94F9-474D-93F1-DB97101BA4E1}" destId="{94EB08D6-3F12-4958-BC49-8B405AC8CF4E}" srcOrd="0" destOrd="0" presId="urn:microsoft.com/office/officeart/2005/8/layout/hList7"/>
    <dgm:cxn modelId="{0C6E2705-ECDC-4EA3-8641-3E9D14995D28}" type="presOf" srcId="{35502BD9-2BD0-4501-A661-AE83BABD503A}" destId="{EA4F1B79-6F1B-4C13-B709-AF56E5BC2332}" srcOrd="0" destOrd="0" presId="urn:microsoft.com/office/officeart/2005/8/layout/hList7"/>
    <dgm:cxn modelId="{3020B81D-63F8-4F59-AA01-CBD63CD44B11}" type="presParOf" srcId="{4A4108BB-3B20-4178-9F1D-C1EFA7588EF4}" destId="{B6F71622-13EE-4CF6-BA6B-3D5E77272F91}" srcOrd="0" destOrd="0" presId="urn:microsoft.com/office/officeart/2005/8/layout/hList7"/>
    <dgm:cxn modelId="{36D0B756-50EC-4839-9FE4-2BAAAD7241AD}" type="presParOf" srcId="{4A4108BB-3B20-4178-9F1D-C1EFA7588EF4}" destId="{A888A924-5F9D-4966-A109-1B68052B5BA2}" srcOrd="1" destOrd="0" presId="urn:microsoft.com/office/officeart/2005/8/layout/hList7"/>
    <dgm:cxn modelId="{059E965C-F136-4E2E-A0CD-CCD3DA3A7765}" type="presParOf" srcId="{A888A924-5F9D-4966-A109-1B68052B5BA2}" destId="{86C68C0B-8545-4637-8165-77605797799C}" srcOrd="0" destOrd="0" presId="urn:microsoft.com/office/officeart/2005/8/layout/hList7"/>
    <dgm:cxn modelId="{E0228319-D6EC-4CCD-B869-6A3AA2FF281A}" type="presParOf" srcId="{86C68C0B-8545-4637-8165-77605797799C}" destId="{9257FE16-F8CD-40DA-8280-E2C8CC125E8C}" srcOrd="0" destOrd="0" presId="urn:microsoft.com/office/officeart/2005/8/layout/hList7"/>
    <dgm:cxn modelId="{9B42719E-CFEA-4C4D-9BDE-B6C99388B0BE}" type="presParOf" srcId="{86C68C0B-8545-4637-8165-77605797799C}" destId="{F6E9A7E9-DFA2-448C-97CC-B3CE2A66C917}" srcOrd="1" destOrd="0" presId="urn:microsoft.com/office/officeart/2005/8/layout/hList7"/>
    <dgm:cxn modelId="{F23DDDC9-1136-496E-AB20-C5F9AA15E0C2}" type="presParOf" srcId="{86C68C0B-8545-4637-8165-77605797799C}" destId="{EC50A1CB-510C-44EF-9D14-E624CAF7C44F}" srcOrd="2" destOrd="0" presId="urn:microsoft.com/office/officeart/2005/8/layout/hList7"/>
    <dgm:cxn modelId="{50B9786A-DAF0-48A4-89A2-3E6D71F4A060}" type="presParOf" srcId="{86C68C0B-8545-4637-8165-77605797799C}" destId="{7593202F-8954-45A2-A5E0-6F9727275D4F}" srcOrd="3" destOrd="0" presId="urn:microsoft.com/office/officeart/2005/8/layout/hList7"/>
    <dgm:cxn modelId="{A958219A-FD06-4E13-BA28-63EF530F915E}" type="presParOf" srcId="{A888A924-5F9D-4966-A109-1B68052B5BA2}" destId="{94EB08D6-3F12-4958-BC49-8B405AC8CF4E}" srcOrd="1" destOrd="0" presId="urn:microsoft.com/office/officeart/2005/8/layout/hList7"/>
    <dgm:cxn modelId="{4E0CB727-D07B-4989-A13D-C8D149F9D6A4}" type="presParOf" srcId="{A888A924-5F9D-4966-A109-1B68052B5BA2}" destId="{B16837EC-E8DF-4AF8-A8C0-4FD5956970C8}" srcOrd="2" destOrd="0" presId="urn:microsoft.com/office/officeart/2005/8/layout/hList7"/>
    <dgm:cxn modelId="{45AB6D56-0769-4A59-A7E5-040155558E72}" type="presParOf" srcId="{B16837EC-E8DF-4AF8-A8C0-4FD5956970C8}" destId="{6EFDC7E9-35DE-4F26-A5E7-A7E853CBC6B4}" srcOrd="0" destOrd="0" presId="urn:microsoft.com/office/officeart/2005/8/layout/hList7"/>
    <dgm:cxn modelId="{C0C77A37-A426-4B0D-98E9-87712DE056C6}" type="presParOf" srcId="{B16837EC-E8DF-4AF8-A8C0-4FD5956970C8}" destId="{711E6E00-A0E6-4FD1-9A0A-EA8815638972}" srcOrd="1" destOrd="0" presId="urn:microsoft.com/office/officeart/2005/8/layout/hList7"/>
    <dgm:cxn modelId="{4CF2DCE9-2A68-44BA-8D60-679BDC16C691}" type="presParOf" srcId="{B16837EC-E8DF-4AF8-A8C0-4FD5956970C8}" destId="{E9009D64-8753-4D98-83DC-9234B299BBF5}" srcOrd="2" destOrd="0" presId="urn:microsoft.com/office/officeart/2005/8/layout/hList7"/>
    <dgm:cxn modelId="{4804F53E-C7A8-473C-B3C1-A3E5C92F55EF}" type="presParOf" srcId="{B16837EC-E8DF-4AF8-A8C0-4FD5956970C8}" destId="{0F597949-8515-43A2-AFFF-D5FD6C83AC2F}" srcOrd="3" destOrd="0" presId="urn:microsoft.com/office/officeart/2005/8/layout/hList7"/>
    <dgm:cxn modelId="{9330995E-7843-476B-BC60-96B2F646E2EE}" type="presParOf" srcId="{A888A924-5F9D-4966-A109-1B68052B5BA2}" destId="{60F6CA0D-B43F-46FB-AC8C-FF79A5167E3A}" srcOrd="3" destOrd="0" presId="urn:microsoft.com/office/officeart/2005/8/layout/hList7"/>
    <dgm:cxn modelId="{528F39CB-4A72-4B37-9CFC-D4EE53444911}" type="presParOf" srcId="{A888A924-5F9D-4966-A109-1B68052B5BA2}" destId="{23C6D3D8-115E-4E8A-BF3D-D4AD739EA8E3}" srcOrd="4" destOrd="0" presId="urn:microsoft.com/office/officeart/2005/8/layout/hList7"/>
    <dgm:cxn modelId="{1923238B-8D09-4196-9D86-19FDFDA51E5A}" type="presParOf" srcId="{23C6D3D8-115E-4E8A-BF3D-D4AD739EA8E3}" destId="{EA4F1B79-6F1B-4C13-B709-AF56E5BC2332}" srcOrd="0" destOrd="0" presId="urn:microsoft.com/office/officeart/2005/8/layout/hList7"/>
    <dgm:cxn modelId="{3DA513F6-B095-40F7-927D-74E588DED12D}" type="presParOf" srcId="{23C6D3D8-115E-4E8A-BF3D-D4AD739EA8E3}" destId="{09DBF3C3-61D7-4B01-9539-B6401A58DB55}" srcOrd="1" destOrd="0" presId="urn:microsoft.com/office/officeart/2005/8/layout/hList7"/>
    <dgm:cxn modelId="{A1B7F874-4D1A-47C6-B36A-BC27D63BD2C1}" type="presParOf" srcId="{23C6D3D8-115E-4E8A-BF3D-D4AD739EA8E3}" destId="{2FE142F1-F960-4F2D-9872-9CBCE795FE55}" srcOrd="2" destOrd="0" presId="urn:microsoft.com/office/officeart/2005/8/layout/hList7"/>
    <dgm:cxn modelId="{860BEC39-921B-4643-B4FD-E14B1CF1350F}" type="presParOf" srcId="{23C6D3D8-115E-4E8A-BF3D-D4AD739EA8E3}" destId="{11155A80-5B43-4793-A1A7-56E127B672B4}" srcOrd="3" destOrd="0" presId="urn:microsoft.com/office/officeart/2005/8/layout/hList7"/>
    <dgm:cxn modelId="{B1681BA3-2F18-4369-9054-E40BEB77F3CA}" type="presParOf" srcId="{A888A924-5F9D-4966-A109-1B68052B5BA2}" destId="{A14715CF-AA51-444C-B9A2-1DC09BA9F9C2}" srcOrd="5" destOrd="0" presId="urn:microsoft.com/office/officeart/2005/8/layout/hList7"/>
    <dgm:cxn modelId="{527E00E9-EC04-4FFA-AD52-1E422548A858}" type="presParOf" srcId="{A888A924-5F9D-4966-A109-1B68052B5BA2}" destId="{104B88BE-6111-45D5-9BF9-75CA5D55388B}" srcOrd="6" destOrd="0" presId="urn:microsoft.com/office/officeart/2005/8/layout/hList7"/>
    <dgm:cxn modelId="{02702C90-7ACD-45E4-ADEF-76350C0C7BFE}" type="presParOf" srcId="{104B88BE-6111-45D5-9BF9-75CA5D55388B}" destId="{4A16764F-CD2B-4331-B760-F66BC0B7A281}" srcOrd="0" destOrd="0" presId="urn:microsoft.com/office/officeart/2005/8/layout/hList7"/>
    <dgm:cxn modelId="{692C8AF1-8E0D-479A-9BB9-9943464F1A4F}" type="presParOf" srcId="{104B88BE-6111-45D5-9BF9-75CA5D55388B}" destId="{A1EDAC56-544E-482F-976C-6E836103803E}" srcOrd="1" destOrd="0" presId="urn:microsoft.com/office/officeart/2005/8/layout/hList7"/>
    <dgm:cxn modelId="{43D60DE0-8860-4C59-89D3-4396C6160EA9}" type="presParOf" srcId="{104B88BE-6111-45D5-9BF9-75CA5D55388B}" destId="{66010B7C-A1E2-43FA-887E-891B732C194B}" srcOrd="2" destOrd="0" presId="urn:microsoft.com/office/officeart/2005/8/layout/hList7"/>
    <dgm:cxn modelId="{0155CFE9-C5F0-4CC5-8DEE-4E552F654158}" type="presParOf" srcId="{104B88BE-6111-45D5-9BF9-75CA5D55388B}" destId="{DE36A2C5-84C1-452A-A3AC-B02B12F50D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A9B1B-B8BD-42C6-8359-BB023B29912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C76EC6-D219-4E73-A821-AB6B9DE5F5BE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</dgm:pt>
    <dgm:pt modelId="{B4845EF0-D678-447B-81D4-C0D936DE471B}" type="parTrans" cxnId="{1759573B-840E-4C43-9E06-00E9638DAE41}">
      <dgm:prSet/>
      <dgm:spPr/>
      <dgm:t>
        <a:bodyPr/>
        <a:lstStyle/>
        <a:p>
          <a:endParaRPr lang="zh-TW" altLang="en-US"/>
        </a:p>
      </dgm:t>
    </dgm:pt>
    <dgm:pt modelId="{20E4F6DC-47AF-4048-94C6-4EDDF58CE27B}" type="sibTrans" cxnId="{1759573B-840E-4C43-9E06-00E9638DAE41}">
      <dgm:prSet/>
      <dgm:spPr/>
      <dgm:t>
        <a:bodyPr/>
        <a:lstStyle/>
        <a:p>
          <a:endParaRPr lang="zh-TW" altLang="en-US"/>
        </a:p>
      </dgm:t>
    </dgm:pt>
    <dgm:pt modelId="{46DEC808-42F5-45EB-A189-EE119E1332F9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E4CA08D7-41F7-4A93-B2E4-087BBFB8A128}" type="parTrans" cxnId="{31172203-8A1B-41D0-A576-F5A075CEF27F}">
      <dgm:prSet/>
      <dgm:spPr/>
      <dgm:t>
        <a:bodyPr/>
        <a:lstStyle/>
        <a:p>
          <a:endParaRPr lang="zh-TW" altLang="en-US"/>
        </a:p>
      </dgm:t>
    </dgm:pt>
    <dgm:pt modelId="{FB7266ED-5786-411A-B038-4DD425C83674}" type="sibTrans" cxnId="{31172203-8A1B-41D0-A576-F5A075CEF27F}">
      <dgm:prSet/>
      <dgm:spPr/>
      <dgm:t>
        <a:bodyPr/>
        <a:lstStyle/>
        <a:p>
          <a:endParaRPr lang="zh-TW" altLang="en-US"/>
        </a:p>
      </dgm:t>
    </dgm:pt>
    <dgm:pt modelId="{9280EDC5-58D6-489B-A90A-8CDD5147A2F8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2B149970-FEE2-45C7-BBC1-B3C18123AA35}" type="parTrans" cxnId="{0AE07B32-1F28-4B3E-ACDF-651BF2E83CE4}">
      <dgm:prSet/>
      <dgm:spPr/>
      <dgm:t>
        <a:bodyPr/>
        <a:lstStyle/>
        <a:p>
          <a:endParaRPr lang="zh-TW" altLang="en-US"/>
        </a:p>
      </dgm:t>
    </dgm:pt>
    <dgm:pt modelId="{8997C6D3-50C2-47C1-8347-135870DFE43F}" type="sibTrans" cxnId="{0AE07B32-1F28-4B3E-ACDF-651BF2E83CE4}">
      <dgm:prSet/>
      <dgm:spPr/>
      <dgm:t>
        <a:bodyPr/>
        <a:lstStyle/>
        <a:p>
          <a:endParaRPr lang="zh-TW" altLang="en-US"/>
        </a:p>
      </dgm:t>
    </dgm:pt>
    <dgm:pt modelId="{33075D8B-DC0B-4771-8E7D-3298FB0418D1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</dgm:pt>
    <dgm:pt modelId="{CC629565-AA84-4EB0-8F82-213486FE140F}" type="parTrans" cxnId="{56862F06-8AA6-40BA-A0D1-01F8448B5751}">
      <dgm:prSet/>
      <dgm:spPr/>
      <dgm:t>
        <a:bodyPr/>
        <a:lstStyle/>
        <a:p>
          <a:endParaRPr lang="zh-TW" altLang="en-US"/>
        </a:p>
      </dgm:t>
    </dgm:pt>
    <dgm:pt modelId="{2CCED711-8243-457A-8063-3F02EEAEDA98}" type="sibTrans" cxnId="{56862F06-8AA6-40BA-A0D1-01F8448B5751}">
      <dgm:prSet/>
      <dgm:spPr/>
      <dgm:t>
        <a:bodyPr/>
        <a:lstStyle/>
        <a:p>
          <a:endParaRPr lang="zh-TW" altLang="en-US"/>
        </a:p>
      </dgm:t>
    </dgm:pt>
    <dgm:pt modelId="{AE0817DC-DF07-477C-B330-149FD70B4756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EB677D41-677E-459F-9AF4-5FEA03766A9E}" type="parTrans" cxnId="{14877FDE-D6F2-44EF-93A3-359C28D13CB1}">
      <dgm:prSet/>
      <dgm:spPr/>
      <dgm:t>
        <a:bodyPr/>
        <a:lstStyle/>
        <a:p>
          <a:endParaRPr lang="zh-TW" altLang="en-US"/>
        </a:p>
      </dgm:t>
    </dgm:pt>
    <dgm:pt modelId="{1B0F8FC0-7A94-4CC3-9278-49F9F0119F8B}" type="sibTrans" cxnId="{14877FDE-D6F2-44EF-93A3-359C28D13CB1}">
      <dgm:prSet/>
      <dgm:spPr/>
      <dgm:t>
        <a:bodyPr/>
        <a:lstStyle/>
        <a:p>
          <a:endParaRPr lang="zh-TW" altLang="en-US"/>
        </a:p>
      </dgm:t>
    </dgm:pt>
    <dgm:pt modelId="{1F994BF8-5F1E-4733-83C5-E241764FED70}">
      <dgm:prSet/>
      <dgm:spPr/>
      <dgm:t>
        <a:bodyPr/>
        <a:lstStyle/>
        <a:p>
          <a:pPr rtl="0"/>
          <a:r>
            <a:rPr lang="zh-TW" smtClean="0"/>
            <a:t>擊敗新冠病毒，健康久久！</a:t>
          </a:r>
          <a:endParaRPr lang="zh-TW" dirty="0"/>
        </a:p>
      </dgm:t>
    </dgm:pt>
    <dgm:pt modelId="{944D1F3B-37C2-4809-A151-861080654849}" type="parTrans" cxnId="{3FEED6B7-B9AE-49C8-84E4-202FCCBBF775}">
      <dgm:prSet/>
      <dgm:spPr/>
      <dgm:t>
        <a:bodyPr/>
        <a:lstStyle/>
        <a:p>
          <a:endParaRPr lang="zh-TW" altLang="en-US"/>
        </a:p>
      </dgm:t>
    </dgm:pt>
    <dgm:pt modelId="{D6663E28-A060-47FA-B128-A55A98A39C9D}" type="sibTrans" cxnId="{3FEED6B7-B9AE-49C8-84E4-202FCCBBF775}">
      <dgm:prSet/>
      <dgm:spPr/>
      <dgm:t>
        <a:bodyPr/>
        <a:lstStyle/>
        <a:p>
          <a:endParaRPr lang="zh-TW" altLang="en-US"/>
        </a:p>
      </dgm:t>
    </dgm:pt>
    <dgm:pt modelId="{28063B15-D208-4D49-A5A1-AAF63275411B}" type="pres">
      <dgm:prSet presAssocID="{286A9B1B-B8BD-42C6-8359-BB023B29912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980DA9C-BCC2-41A3-A977-66393E7E631F}" type="pres">
      <dgm:prSet presAssocID="{286A9B1B-B8BD-42C6-8359-BB023B299120}" presName="cycle" presStyleCnt="0"/>
      <dgm:spPr/>
    </dgm:pt>
    <dgm:pt modelId="{47303EB2-605A-45E8-B5DC-3E56D7EE9A47}" type="pres">
      <dgm:prSet presAssocID="{286A9B1B-B8BD-42C6-8359-BB023B299120}" presName="centerShape" presStyleCnt="0"/>
      <dgm:spPr/>
    </dgm:pt>
    <dgm:pt modelId="{45C1D636-AA08-4E94-9058-6E4DA08E2F3F}" type="pres">
      <dgm:prSet presAssocID="{286A9B1B-B8BD-42C6-8359-BB023B299120}" presName="connSite" presStyleLbl="node1" presStyleIdx="0" presStyleCnt="3"/>
      <dgm:spPr/>
    </dgm:pt>
    <dgm:pt modelId="{92BF6B46-6920-4222-8233-A19DA71C29C8}" type="pres">
      <dgm:prSet presAssocID="{286A9B1B-B8BD-42C6-8359-BB023B299120}" presName="visible" presStyleLbl="node1" presStyleIdx="0" presStyleCnt="3"/>
      <dgm:spPr/>
    </dgm:pt>
    <dgm:pt modelId="{B8A17FBD-352D-45F1-A9DF-4443F78C6EC9}" type="pres">
      <dgm:prSet presAssocID="{B4845EF0-D678-447B-81D4-C0D936DE471B}" presName="Name25" presStyleLbl="parChTrans1D1" presStyleIdx="0" presStyleCnt="2"/>
      <dgm:spPr/>
    </dgm:pt>
    <dgm:pt modelId="{31778C8E-F4F7-4124-8743-FA51D0670964}" type="pres">
      <dgm:prSet presAssocID="{8FC76EC6-D219-4E73-A821-AB6B9DE5F5BE}" presName="node" presStyleCnt="0"/>
      <dgm:spPr/>
    </dgm:pt>
    <dgm:pt modelId="{F24C3391-73B0-4494-AC03-4C3169AF0907}" type="pres">
      <dgm:prSet presAssocID="{8FC76EC6-D219-4E73-A821-AB6B9DE5F5BE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5209680D-255A-43C1-82E0-46DC0FE7A746}" type="pres">
      <dgm:prSet presAssocID="{8FC76EC6-D219-4E73-A821-AB6B9DE5F5BE}" presName="childNode" presStyleLbl="revTx" presStyleIdx="0" presStyleCnt="2">
        <dgm:presLayoutVars>
          <dgm:bulletEnabled val="1"/>
        </dgm:presLayoutVars>
      </dgm:prSet>
      <dgm:spPr/>
    </dgm:pt>
    <dgm:pt modelId="{F76CA2DE-3120-434E-8E6A-49EE4AA54E91}" type="pres">
      <dgm:prSet presAssocID="{CC629565-AA84-4EB0-8F82-213486FE140F}" presName="Name25" presStyleLbl="parChTrans1D1" presStyleIdx="1" presStyleCnt="2"/>
      <dgm:spPr/>
    </dgm:pt>
    <dgm:pt modelId="{AD9D7170-9F29-4C06-A584-C5E199DD3F7F}" type="pres">
      <dgm:prSet presAssocID="{33075D8B-DC0B-4771-8E7D-3298FB0418D1}" presName="node" presStyleCnt="0"/>
      <dgm:spPr/>
    </dgm:pt>
    <dgm:pt modelId="{1CA8AB83-B9A0-46D8-B5DB-C2F9A9FF24BF}" type="pres">
      <dgm:prSet presAssocID="{33075D8B-DC0B-4771-8E7D-3298FB0418D1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3681CE4-1906-4B78-89CB-C68DA99943A8}" type="pres">
      <dgm:prSet presAssocID="{33075D8B-DC0B-4771-8E7D-3298FB0418D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172B7D-CA5E-4E9C-AD63-19328FAB3F2D}" type="presOf" srcId="{9280EDC5-58D6-489B-A90A-8CDD5147A2F8}" destId="{5209680D-255A-43C1-82E0-46DC0FE7A746}" srcOrd="0" destOrd="1" presId="urn:microsoft.com/office/officeart/2005/8/layout/radial2"/>
    <dgm:cxn modelId="{56862F06-8AA6-40BA-A0D1-01F8448B5751}" srcId="{286A9B1B-B8BD-42C6-8359-BB023B299120}" destId="{33075D8B-DC0B-4771-8E7D-3298FB0418D1}" srcOrd="1" destOrd="0" parTransId="{CC629565-AA84-4EB0-8F82-213486FE140F}" sibTransId="{2CCED711-8243-457A-8063-3F02EEAEDA98}"/>
    <dgm:cxn modelId="{5A51F730-86A1-41A0-8FE0-1B26A9ADA774}" type="presOf" srcId="{B4845EF0-D678-447B-81D4-C0D936DE471B}" destId="{B8A17FBD-352D-45F1-A9DF-4443F78C6EC9}" srcOrd="0" destOrd="0" presId="urn:microsoft.com/office/officeart/2005/8/layout/radial2"/>
    <dgm:cxn modelId="{80C8B132-76C0-4961-B9BE-5E08EF5C647C}" type="presOf" srcId="{286A9B1B-B8BD-42C6-8359-BB023B299120}" destId="{28063B15-D208-4D49-A5A1-AAF63275411B}" srcOrd="0" destOrd="0" presId="urn:microsoft.com/office/officeart/2005/8/layout/radial2"/>
    <dgm:cxn modelId="{50C759F2-A64F-4B53-B81B-19234147D395}" type="presOf" srcId="{46DEC808-42F5-45EB-A189-EE119E1332F9}" destId="{5209680D-255A-43C1-82E0-46DC0FE7A746}" srcOrd="0" destOrd="0" presId="urn:microsoft.com/office/officeart/2005/8/layout/radial2"/>
    <dgm:cxn modelId="{BF8EB3EC-8E30-4F91-BEBE-AEC1FF59005B}" type="presOf" srcId="{8FC76EC6-D219-4E73-A821-AB6B9DE5F5BE}" destId="{F24C3391-73B0-4494-AC03-4C3169AF0907}" srcOrd="0" destOrd="0" presId="urn:microsoft.com/office/officeart/2005/8/layout/radial2"/>
    <dgm:cxn modelId="{F4CE8EF7-43AE-4148-826D-DA76A1289D72}" type="presOf" srcId="{CC629565-AA84-4EB0-8F82-213486FE140F}" destId="{F76CA2DE-3120-434E-8E6A-49EE4AA54E91}" srcOrd="0" destOrd="0" presId="urn:microsoft.com/office/officeart/2005/8/layout/radial2"/>
    <dgm:cxn modelId="{0AE07B32-1F28-4B3E-ACDF-651BF2E83CE4}" srcId="{8FC76EC6-D219-4E73-A821-AB6B9DE5F5BE}" destId="{9280EDC5-58D6-489B-A90A-8CDD5147A2F8}" srcOrd="1" destOrd="0" parTransId="{2B149970-FEE2-45C7-BBC1-B3C18123AA35}" sibTransId="{8997C6D3-50C2-47C1-8347-135870DFE43F}"/>
    <dgm:cxn modelId="{14877FDE-D6F2-44EF-93A3-359C28D13CB1}" srcId="{33075D8B-DC0B-4771-8E7D-3298FB0418D1}" destId="{AE0817DC-DF07-477C-B330-149FD70B4756}" srcOrd="0" destOrd="0" parTransId="{EB677D41-677E-459F-9AF4-5FEA03766A9E}" sibTransId="{1B0F8FC0-7A94-4CC3-9278-49F9F0119F8B}"/>
    <dgm:cxn modelId="{6CF5941B-B1E6-4995-81E9-71D8D9625374}" type="presOf" srcId="{33075D8B-DC0B-4771-8E7D-3298FB0418D1}" destId="{1CA8AB83-B9A0-46D8-B5DB-C2F9A9FF24BF}" srcOrd="0" destOrd="0" presId="urn:microsoft.com/office/officeart/2005/8/layout/radial2"/>
    <dgm:cxn modelId="{F97CD6C2-911C-4F70-A3AD-2103F412C54B}" type="presOf" srcId="{1F994BF8-5F1E-4733-83C5-E241764FED70}" destId="{03681CE4-1906-4B78-89CB-C68DA99943A8}" srcOrd="0" destOrd="1" presId="urn:microsoft.com/office/officeart/2005/8/layout/radial2"/>
    <dgm:cxn modelId="{31172203-8A1B-41D0-A576-F5A075CEF27F}" srcId="{8FC76EC6-D219-4E73-A821-AB6B9DE5F5BE}" destId="{46DEC808-42F5-45EB-A189-EE119E1332F9}" srcOrd="0" destOrd="0" parTransId="{E4CA08D7-41F7-4A93-B2E4-087BBFB8A128}" sibTransId="{FB7266ED-5786-411A-B038-4DD425C83674}"/>
    <dgm:cxn modelId="{BE59766E-1923-4661-A5A9-023DF8535E93}" type="presOf" srcId="{AE0817DC-DF07-477C-B330-149FD70B4756}" destId="{03681CE4-1906-4B78-89CB-C68DA99943A8}" srcOrd="0" destOrd="0" presId="urn:microsoft.com/office/officeart/2005/8/layout/radial2"/>
    <dgm:cxn modelId="{1759573B-840E-4C43-9E06-00E9638DAE41}" srcId="{286A9B1B-B8BD-42C6-8359-BB023B299120}" destId="{8FC76EC6-D219-4E73-A821-AB6B9DE5F5BE}" srcOrd="0" destOrd="0" parTransId="{B4845EF0-D678-447B-81D4-C0D936DE471B}" sibTransId="{20E4F6DC-47AF-4048-94C6-4EDDF58CE27B}"/>
    <dgm:cxn modelId="{3FEED6B7-B9AE-49C8-84E4-202FCCBBF775}" srcId="{33075D8B-DC0B-4771-8E7D-3298FB0418D1}" destId="{1F994BF8-5F1E-4733-83C5-E241764FED70}" srcOrd="1" destOrd="0" parTransId="{944D1F3B-37C2-4809-A151-861080654849}" sibTransId="{D6663E28-A060-47FA-B128-A55A98A39C9D}"/>
    <dgm:cxn modelId="{B9AD8ED3-2F5F-4733-B701-B5E0C1C4F274}" type="presParOf" srcId="{28063B15-D208-4D49-A5A1-AAF63275411B}" destId="{A980DA9C-BCC2-41A3-A977-66393E7E631F}" srcOrd="0" destOrd="0" presId="urn:microsoft.com/office/officeart/2005/8/layout/radial2"/>
    <dgm:cxn modelId="{9D992420-F8FA-4880-B49A-B3E47583098D}" type="presParOf" srcId="{A980DA9C-BCC2-41A3-A977-66393E7E631F}" destId="{47303EB2-605A-45E8-B5DC-3E56D7EE9A47}" srcOrd="0" destOrd="0" presId="urn:microsoft.com/office/officeart/2005/8/layout/radial2"/>
    <dgm:cxn modelId="{08801AF9-8094-4B8C-BD76-BF576BCECDDF}" type="presParOf" srcId="{47303EB2-605A-45E8-B5DC-3E56D7EE9A47}" destId="{45C1D636-AA08-4E94-9058-6E4DA08E2F3F}" srcOrd="0" destOrd="0" presId="urn:microsoft.com/office/officeart/2005/8/layout/radial2"/>
    <dgm:cxn modelId="{DB38156C-660B-4FC8-BFCA-9106F1D4F095}" type="presParOf" srcId="{47303EB2-605A-45E8-B5DC-3E56D7EE9A47}" destId="{92BF6B46-6920-4222-8233-A19DA71C29C8}" srcOrd="1" destOrd="0" presId="urn:microsoft.com/office/officeart/2005/8/layout/radial2"/>
    <dgm:cxn modelId="{5F7DEE45-612B-4E34-9A3E-7C9D2EAA42BC}" type="presParOf" srcId="{A980DA9C-BCC2-41A3-A977-66393E7E631F}" destId="{B8A17FBD-352D-45F1-A9DF-4443F78C6EC9}" srcOrd="1" destOrd="0" presId="urn:microsoft.com/office/officeart/2005/8/layout/radial2"/>
    <dgm:cxn modelId="{2D5A9CF2-6104-456F-90AC-9320405028E2}" type="presParOf" srcId="{A980DA9C-BCC2-41A3-A977-66393E7E631F}" destId="{31778C8E-F4F7-4124-8743-FA51D0670964}" srcOrd="2" destOrd="0" presId="urn:microsoft.com/office/officeart/2005/8/layout/radial2"/>
    <dgm:cxn modelId="{1E714954-382D-468C-B8C5-83D9576D9703}" type="presParOf" srcId="{31778C8E-F4F7-4124-8743-FA51D0670964}" destId="{F24C3391-73B0-4494-AC03-4C3169AF0907}" srcOrd="0" destOrd="0" presId="urn:microsoft.com/office/officeart/2005/8/layout/radial2"/>
    <dgm:cxn modelId="{C1785B82-9E20-4F65-B538-2A43EA86549E}" type="presParOf" srcId="{31778C8E-F4F7-4124-8743-FA51D0670964}" destId="{5209680D-255A-43C1-82E0-46DC0FE7A746}" srcOrd="1" destOrd="0" presId="urn:microsoft.com/office/officeart/2005/8/layout/radial2"/>
    <dgm:cxn modelId="{CF9E1494-FD29-477C-B92D-637CABBC2D17}" type="presParOf" srcId="{A980DA9C-BCC2-41A3-A977-66393E7E631F}" destId="{F76CA2DE-3120-434E-8E6A-49EE4AA54E91}" srcOrd="3" destOrd="0" presId="urn:microsoft.com/office/officeart/2005/8/layout/radial2"/>
    <dgm:cxn modelId="{F162D374-465F-4767-B170-F7EA9367C0FF}" type="presParOf" srcId="{A980DA9C-BCC2-41A3-A977-66393E7E631F}" destId="{AD9D7170-9F29-4C06-A584-C5E199DD3F7F}" srcOrd="4" destOrd="0" presId="urn:microsoft.com/office/officeart/2005/8/layout/radial2"/>
    <dgm:cxn modelId="{B1C99AC8-D75E-4DFC-9E81-59B0B52E0DD3}" type="presParOf" srcId="{AD9D7170-9F29-4C06-A584-C5E199DD3F7F}" destId="{1CA8AB83-B9A0-46D8-B5DB-C2F9A9FF24BF}" srcOrd="0" destOrd="0" presId="urn:microsoft.com/office/officeart/2005/8/layout/radial2"/>
    <dgm:cxn modelId="{7F71DA36-7B4C-402E-B6FD-0C44E5C1D261}" type="presParOf" srcId="{AD9D7170-9F29-4C06-A584-C5E199DD3F7F}" destId="{03681CE4-1906-4B78-89CB-C68DA99943A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120A-DA3B-4847-872C-FBD78E7D4D01}">
      <dsp:nvSpPr>
        <dsp:cNvPr id="0" name=""/>
        <dsp:cNvSpPr/>
      </dsp:nvSpPr>
      <dsp:spPr>
        <a:xfrm>
          <a:off x="4769" y="854542"/>
          <a:ext cx="1691186" cy="12624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FE69-0FB6-476D-8EE1-8B284B489896}">
      <dsp:nvSpPr>
        <dsp:cNvPr id="0" name=""/>
        <dsp:cNvSpPr/>
      </dsp:nvSpPr>
      <dsp:spPr>
        <a:xfrm>
          <a:off x="4769" y="2116977"/>
          <a:ext cx="1691186" cy="542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室外至少</a:t>
          </a:r>
          <a:r>
            <a:rPr lang="en-US" sz="1700" kern="1200" dirty="0" smtClean="0"/>
            <a:t>1</a:t>
          </a:r>
          <a:r>
            <a:rPr lang="zh-TW" sz="1700" kern="1200" dirty="0" smtClean="0"/>
            <a:t>公尺</a:t>
          </a:r>
          <a:endParaRPr lang="zh-TW" sz="1700" kern="1200" dirty="0"/>
        </a:p>
      </dsp:txBody>
      <dsp:txXfrm>
        <a:off x="4769" y="2116977"/>
        <a:ext cx="1190976" cy="542847"/>
      </dsp:txXfrm>
    </dsp:sp>
    <dsp:sp modelId="{86EB3A14-8BCF-4524-9CBD-0D76B7A83DF5}">
      <dsp:nvSpPr>
        <dsp:cNvPr id="0" name=""/>
        <dsp:cNvSpPr/>
      </dsp:nvSpPr>
      <dsp:spPr>
        <a:xfrm>
          <a:off x="1243586" y="2203204"/>
          <a:ext cx="591915" cy="5919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3C4C7-2717-4491-AF5A-E95E1E89FB15}">
      <dsp:nvSpPr>
        <dsp:cNvPr id="0" name=""/>
        <dsp:cNvSpPr/>
      </dsp:nvSpPr>
      <dsp:spPr>
        <a:xfrm>
          <a:off x="1982145" y="854542"/>
          <a:ext cx="1691186" cy="12624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2A1BF-7626-4060-B078-11674387447C}">
      <dsp:nvSpPr>
        <dsp:cNvPr id="0" name=""/>
        <dsp:cNvSpPr/>
      </dsp:nvSpPr>
      <dsp:spPr>
        <a:xfrm>
          <a:off x="1982145" y="2116977"/>
          <a:ext cx="1691186" cy="542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大約</a:t>
          </a:r>
          <a:r>
            <a:rPr lang="en-US" sz="1700" kern="1200" dirty="0" smtClean="0"/>
            <a:t>3</a:t>
          </a:r>
          <a:r>
            <a:rPr lang="zh-TW" sz="1700" kern="1200" dirty="0" smtClean="0"/>
            <a:t>個步伐</a:t>
          </a:r>
          <a:endParaRPr lang="zh-TW" sz="1700" kern="1200" dirty="0"/>
        </a:p>
      </dsp:txBody>
      <dsp:txXfrm>
        <a:off x="1982145" y="2116977"/>
        <a:ext cx="1190976" cy="542847"/>
      </dsp:txXfrm>
    </dsp:sp>
    <dsp:sp modelId="{CB9A1269-55AD-4F3E-BFDF-E32061843E4F}">
      <dsp:nvSpPr>
        <dsp:cNvPr id="0" name=""/>
        <dsp:cNvSpPr/>
      </dsp:nvSpPr>
      <dsp:spPr>
        <a:xfrm>
          <a:off x="3220962" y="2203204"/>
          <a:ext cx="591915" cy="5919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DA00E-9634-4CD1-973B-6667F2AAA76B}">
      <dsp:nvSpPr>
        <dsp:cNvPr id="0" name=""/>
        <dsp:cNvSpPr/>
      </dsp:nvSpPr>
      <dsp:spPr>
        <a:xfrm>
          <a:off x="3959521" y="854542"/>
          <a:ext cx="1691186" cy="12624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9DFA-105C-4E13-83B5-B939C73308A8}">
      <dsp:nvSpPr>
        <dsp:cNvPr id="0" name=""/>
        <dsp:cNvSpPr/>
      </dsp:nvSpPr>
      <dsp:spPr>
        <a:xfrm>
          <a:off x="3959521" y="2116977"/>
          <a:ext cx="1691186" cy="542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室內至少</a:t>
          </a:r>
          <a:r>
            <a:rPr lang="en-US" sz="1700" kern="1200" dirty="0" smtClean="0"/>
            <a:t>1.5</a:t>
          </a:r>
          <a:r>
            <a:rPr lang="zh-TW" sz="1700" kern="1200" dirty="0" smtClean="0"/>
            <a:t>公尺</a:t>
          </a:r>
          <a:endParaRPr lang="zh-TW" sz="1700" kern="1200" dirty="0"/>
        </a:p>
      </dsp:txBody>
      <dsp:txXfrm>
        <a:off x="3959521" y="2116977"/>
        <a:ext cx="1190976" cy="542847"/>
      </dsp:txXfrm>
    </dsp:sp>
    <dsp:sp modelId="{32CB6801-85C9-4727-A43F-C033D0D0BC71}">
      <dsp:nvSpPr>
        <dsp:cNvPr id="0" name=""/>
        <dsp:cNvSpPr/>
      </dsp:nvSpPr>
      <dsp:spPr>
        <a:xfrm>
          <a:off x="5198339" y="2203204"/>
          <a:ext cx="591915" cy="5919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C01F2-15F4-4845-840B-7C7B843B38C9}">
      <dsp:nvSpPr>
        <dsp:cNvPr id="0" name=""/>
        <dsp:cNvSpPr/>
      </dsp:nvSpPr>
      <dsp:spPr>
        <a:xfrm>
          <a:off x="5936897" y="854542"/>
          <a:ext cx="1691186" cy="12624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A9079-6E86-4607-98BF-83618973DCBB}">
      <dsp:nvSpPr>
        <dsp:cNvPr id="0" name=""/>
        <dsp:cNvSpPr/>
      </dsp:nvSpPr>
      <dsp:spPr>
        <a:xfrm>
          <a:off x="5936897" y="2116977"/>
          <a:ext cx="1691186" cy="542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大約手臂的兩倍長</a:t>
          </a:r>
          <a:endParaRPr lang="zh-TW" sz="1700" kern="1200"/>
        </a:p>
      </dsp:txBody>
      <dsp:txXfrm>
        <a:off x="5936897" y="2116977"/>
        <a:ext cx="1190976" cy="542847"/>
      </dsp:txXfrm>
    </dsp:sp>
    <dsp:sp modelId="{5BEC5025-8EDF-4540-BA0B-3E1531A56F18}">
      <dsp:nvSpPr>
        <dsp:cNvPr id="0" name=""/>
        <dsp:cNvSpPr/>
      </dsp:nvSpPr>
      <dsp:spPr>
        <a:xfrm>
          <a:off x="7175715" y="2203204"/>
          <a:ext cx="591915" cy="5919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7FE16-F8CD-40DA-8280-E2C8CC125E8C}">
      <dsp:nvSpPr>
        <dsp:cNvPr id="0" name=""/>
        <dsp:cNvSpPr/>
      </dsp:nvSpPr>
      <dsp:spPr>
        <a:xfrm>
          <a:off x="1812" y="0"/>
          <a:ext cx="1899456" cy="364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雙手肥皂清潔，搓洗</a:t>
          </a:r>
          <a:r>
            <a:rPr lang="en-US" sz="2400" kern="1200" smtClean="0"/>
            <a:t>40~60</a:t>
          </a:r>
          <a:r>
            <a:rPr lang="zh-TW" sz="2400" kern="1200" smtClean="0"/>
            <a:t>秒</a:t>
          </a:r>
          <a:endParaRPr lang="zh-TW" sz="2400" kern="1200"/>
        </a:p>
      </dsp:txBody>
      <dsp:txXfrm>
        <a:off x="1812" y="1459864"/>
        <a:ext cx="1899456" cy="1459864"/>
      </dsp:txXfrm>
    </dsp:sp>
    <dsp:sp modelId="{7593202F-8954-45A2-A5E0-6F9727275D4F}">
      <dsp:nvSpPr>
        <dsp:cNvPr id="0" name=""/>
        <dsp:cNvSpPr/>
      </dsp:nvSpPr>
      <dsp:spPr>
        <a:xfrm>
          <a:off x="343871" y="218979"/>
          <a:ext cx="1215337" cy="12153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DC7E9-35DE-4F26-A5E7-A7E853CBC6B4}">
      <dsp:nvSpPr>
        <dsp:cNvPr id="0" name=""/>
        <dsp:cNvSpPr/>
      </dsp:nvSpPr>
      <dsp:spPr>
        <a:xfrm>
          <a:off x="1958252" y="0"/>
          <a:ext cx="1899456" cy="364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口罩要遮住口鼻、蓋住下巴  </a:t>
          </a:r>
          <a:endParaRPr lang="zh-TW" sz="2400" kern="1200"/>
        </a:p>
      </dsp:txBody>
      <dsp:txXfrm>
        <a:off x="1958252" y="1459864"/>
        <a:ext cx="1899456" cy="1459864"/>
      </dsp:txXfrm>
    </dsp:sp>
    <dsp:sp modelId="{0F597949-8515-43A2-AFFF-D5FD6C83AC2F}">
      <dsp:nvSpPr>
        <dsp:cNvPr id="0" name=""/>
        <dsp:cNvSpPr/>
      </dsp:nvSpPr>
      <dsp:spPr>
        <a:xfrm>
          <a:off x="2300311" y="218979"/>
          <a:ext cx="1215337" cy="12153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1B79-6F1B-4C13-B709-AF56E5BC2332}">
      <dsp:nvSpPr>
        <dsp:cNvPr id="0" name=""/>
        <dsp:cNvSpPr/>
      </dsp:nvSpPr>
      <dsp:spPr>
        <a:xfrm>
          <a:off x="3914691" y="0"/>
          <a:ext cx="1899456" cy="364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噴</a:t>
          </a:r>
          <a:r>
            <a:rPr lang="en-US" sz="2400" kern="1200" smtClean="0"/>
            <a:t>75%</a:t>
          </a:r>
          <a:r>
            <a:rPr lang="zh-TW" sz="2400" kern="1200" smtClean="0"/>
            <a:t>酒精搓洗雙手</a:t>
          </a:r>
          <a:r>
            <a:rPr lang="en-US" sz="2400" kern="1200" smtClean="0"/>
            <a:t>20-30</a:t>
          </a:r>
          <a:r>
            <a:rPr lang="zh-TW" sz="2400" kern="1200" smtClean="0"/>
            <a:t>秒</a:t>
          </a:r>
          <a:endParaRPr lang="zh-TW" sz="2400" kern="1200"/>
        </a:p>
      </dsp:txBody>
      <dsp:txXfrm>
        <a:off x="3914691" y="1459864"/>
        <a:ext cx="1899456" cy="1459864"/>
      </dsp:txXfrm>
    </dsp:sp>
    <dsp:sp modelId="{11155A80-5B43-4793-A1A7-56E127B672B4}">
      <dsp:nvSpPr>
        <dsp:cNvPr id="0" name=""/>
        <dsp:cNvSpPr/>
      </dsp:nvSpPr>
      <dsp:spPr>
        <a:xfrm>
          <a:off x="4256751" y="218979"/>
          <a:ext cx="1215337" cy="12153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6764F-CD2B-4331-B760-F66BC0B7A281}">
      <dsp:nvSpPr>
        <dsp:cNvPr id="0" name=""/>
        <dsp:cNvSpPr/>
      </dsp:nvSpPr>
      <dsp:spPr>
        <a:xfrm>
          <a:off x="5871131" y="0"/>
          <a:ext cx="1899456" cy="3649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smtClean="0"/>
            <a:t>有發燒、呼吸道症狀速就醫</a:t>
          </a:r>
          <a:endParaRPr lang="zh-TW" sz="2400" kern="1200"/>
        </a:p>
      </dsp:txBody>
      <dsp:txXfrm>
        <a:off x="5871131" y="1459864"/>
        <a:ext cx="1899456" cy="1459864"/>
      </dsp:txXfrm>
    </dsp:sp>
    <dsp:sp modelId="{DE36A2C5-84C1-452A-A3AC-B02B12F50DBF}">
      <dsp:nvSpPr>
        <dsp:cNvPr id="0" name=""/>
        <dsp:cNvSpPr/>
      </dsp:nvSpPr>
      <dsp:spPr>
        <a:xfrm>
          <a:off x="6213191" y="218979"/>
          <a:ext cx="1215337" cy="12153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1622-13EE-4CF6-BA6B-3D5E77272F91}">
      <dsp:nvSpPr>
        <dsp:cNvPr id="0" name=""/>
        <dsp:cNvSpPr/>
      </dsp:nvSpPr>
      <dsp:spPr>
        <a:xfrm>
          <a:off x="310895" y="2919729"/>
          <a:ext cx="7150608" cy="54744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CA2DE-3120-434E-8E6A-49EE4AA54E91}">
      <dsp:nvSpPr>
        <dsp:cNvPr id="0" name=""/>
        <dsp:cNvSpPr/>
      </dsp:nvSpPr>
      <dsp:spPr>
        <a:xfrm rot="1755808">
          <a:off x="2754878" y="2424371"/>
          <a:ext cx="728004" cy="52910"/>
        </a:xfrm>
        <a:custGeom>
          <a:avLst/>
          <a:gdLst/>
          <a:ahLst/>
          <a:cxnLst/>
          <a:rect l="0" t="0" r="0" b="0"/>
          <a:pathLst>
            <a:path>
              <a:moveTo>
                <a:pt x="0" y="26455"/>
              </a:moveTo>
              <a:lnTo>
                <a:pt x="728004" y="264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17FBD-352D-45F1-A9DF-4443F78C6EC9}">
      <dsp:nvSpPr>
        <dsp:cNvPr id="0" name=""/>
        <dsp:cNvSpPr/>
      </dsp:nvSpPr>
      <dsp:spPr>
        <a:xfrm rot="19844192">
          <a:off x="2754878" y="1172380"/>
          <a:ext cx="728004" cy="52910"/>
        </a:xfrm>
        <a:custGeom>
          <a:avLst/>
          <a:gdLst/>
          <a:ahLst/>
          <a:cxnLst/>
          <a:rect l="0" t="0" r="0" b="0"/>
          <a:pathLst>
            <a:path>
              <a:moveTo>
                <a:pt x="0" y="26455"/>
              </a:moveTo>
              <a:lnTo>
                <a:pt x="728004" y="264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F6B46-6920-4222-8233-A19DA71C29C8}">
      <dsp:nvSpPr>
        <dsp:cNvPr id="0" name=""/>
        <dsp:cNvSpPr/>
      </dsp:nvSpPr>
      <dsp:spPr>
        <a:xfrm>
          <a:off x="859370" y="682500"/>
          <a:ext cx="2284660" cy="2284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C3391-73B0-4494-AC03-4C3169AF0907}">
      <dsp:nvSpPr>
        <dsp:cNvPr id="0" name=""/>
        <dsp:cNvSpPr/>
      </dsp:nvSpPr>
      <dsp:spPr>
        <a:xfrm>
          <a:off x="3348959" y="462"/>
          <a:ext cx="1370796" cy="1370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衛福部疾管署</a:t>
          </a:r>
          <a:endParaRPr lang="zh-TW" sz="2400" kern="1200" dirty="0"/>
        </a:p>
      </dsp:txBody>
      <dsp:txXfrm>
        <a:off x="3549707" y="201210"/>
        <a:ext cx="969300" cy="969300"/>
      </dsp:txXfrm>
    </dsp:sp>
    <dsp:sp modelId="{5209680D-255A-43C1-82E0-46DC0FE7A746}">
      <dsp:nvSpPr>
        <dsp:cNvPr id="0" name=""/>
        <dsp:cNvSpPr/>
      </dsp:nvSpPr>
      <dsp:spPr>
        <a:xfrm>
          <a:off x="4856835" y="462"/>
          <a:ext cx="2056194" cy="137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掌握最新疫情</a:t>
          </a:r>
          <a:endParaRPr lang="zh-TW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了解防疫議題</a:t>
          </a:r>
          <a:endParaRPr lang="zh-TW" sz="2100" kern="1200" dirty="0"/>
        </a:p>
      </dsp:txBody>
      <dsp:txXfrm>
        <a:off x="4856835" y="462"/>
        <a:ext cx="2056194" cy="1370796"/>
      </dsp:txXfrm>
    </dsp:sp>
    <dsp:sp modelId="{1CA8AB83-B9A0-46D8-B5DB-C2F9A9FF24BF}">
      <dsp:nvSpPr>
        <dsp:cNvPr id="0" name=""/>
        <dsp:cNvSpPr/>
      </dsp:nvSpPr>
      <dsp:spPr>
        <a:xfrm>
          <a:off x="3348959" y="2278402"/>
          <a:ext cx="1370796" cy="1370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防疫小測驗</a:t>
          </a:r>
          <a:endParaRPr lang="zh-TW" sz="2400" kern="1200" dirty="0"/>
        </a:p>
      </dsp:txBody>
      <dsp:txXfrm>
        <a:off x="3549707" y="2479150"/>
        <a:ext cx="969300" cy="969300"/>
      </dsp:txXfrm>
    </dsp:sp>
    <dsp:sp modelId="{03681CE4-1906-4B78-89CB-C68DA99943A8}">
      <dsp:nvSpPr>
        <dsp:cNvPr id="0" name=""/>
        <dsp:cNvSpPr/>
      </dsp:nvSpPr>
      <dsp:spPr>
        <a:xfrm>
          <a:off x="4856835" y="2278402"/>
          <a:ext cx="2056194" cy="137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dirty="0" smtClean="0"/>
            <a:t>你的防疫觀念正確嗎？</a:t>
          </a:r>
          <a:endParaRPr lang="zh-TW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kern="1200" smtClean="0"/>
            <a:t>擊敗新冠病毒，健康久久！</a:t>
          </a:r>
          <a:endParaRPr lang="zh-TW" sz="2100" kern="1200" dirty="0"/>
        </a:p>
      </dsp:txBody>
      <dsp:txXfrm>
        <a:off x="4856835" y="2278402"/>
        <a:ext cx="2056194" cy="1370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15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23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893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5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02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3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6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07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4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81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6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5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45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3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95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88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643523"/>
            <a:ext cx="6593681" cy="1154509"/>
          </a:xfrm>
        </p:spPr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489802" cy="40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61966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2682227" cy="22698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7732"/>
            <a:ext cx="2808312" cy="1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48921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84100"/>
              </p:ext>
            </p:extLst>
          </p:nvPr>
        </p:nvGraphicFramePr>
        <p:xfrm>
          <a:off x="457200" y="2141538"/>
          <a:ext cx="7772400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376264" cy="2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1354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天體</vt:lpstr>
      <vt:lpstr>防疫大作戰</vt:lpstr>
      <vt:lpstr>保持社交距離</vt:lpstr>
      <vt:lpstr>新型冠狀病毒 防疫須知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2021-12-07T03:10:31Z</dcterms:modified>
</cp:coreProperties>
</file>