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E56882-2011-4C8A-AD59-81FA9CBABDAB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FBEFC4F2-E637-473E-BA8E-2FCF1EB710E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E7F2C87D-6EDC-4BD6-B367-099311867676}" type="parTrans" cxnId="{D3FE8004-A5C2-43E0-8D19-C94B27A37D97}">
      <dgm:prSet/>
      <dgm:spPr/>
      <dgm:t>
        <a:bodyPr/>
        <a:lstStyle/>
        <a:p>
          <a:endParaRPr lang="zh-TW" altLang="en-US"/>
        </a:p>
      </dgm:t>
    </dgm:pt>
    <dgm:pt modelId="{17BA71A6-47A4-4208-9E64-FB5B60C93F03}" type="sibTrans" cxnId="{D3FE8004-A5C2-43E0-8D19-C94B27A37D97}">
      <dgm:prSet/>
      <dgm:spPr/>
      <dgm:t>
        <a:bodyPr/>
        <a:lstStyle/>
        <a:p>
          <a:endParaRPr lang="zh-TW" altLang="en-US"/>
        </a:p>
      </dgm:t>
    </dgm:pt>
    <dgm:pt modelId="{3BFB5C9A-7A74-403C-B34D-ABAA56822AA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A64B9AE3-D1E4-4299-8AC4-FA818D9836F7}" type="parTrans" cxnId="{EB8A144F-AB29-428B-9C14-9944371E0BCB}">
      <dgm:prSet/>
      <dgm:spPr/>
      <dgm:t>
        <a:bodyPr/>
        <a:lstStyle/>
        <a:p>
          <a:endParaRPr lang="zh-TW" altLang="en-US"/>
        </a:p>
      </dgm:t>
    </dgm:pt>
    <dgm:pt modelId="{7B9510DD-0209-4CCA-A556-32DD36B52F45}" type="sibTrans" cxnId="{EB8A144F-AB29-428B-9C14-9944371E0BCB}">
      <dgm:prSet/>
      <dgm:spPr/>
      <dgm:t>
        <a:bodyPr/>
        <a:lstStyle/>
        <a:p>
          <a:endParaRPr lang="zh-TW" altLang="en-US"/>
        </a:p>
      </dgm:t>
    </dgm:pt>
    <dgm:pt modelId="{4558F132-D8A9-4A51-885F-DA181B7C7971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A15FE08A-57F7-4E65-B692-6153FBDFB7C3}" type="parTrans" cxnId="{3CBF25CD-93CC-458A-BAD3-7DF1E4B30EFE}">
      <dgm:prSet/>
      <dgm:spPr/>
      <dgm:t>
        <a:bodyPr/>
        <a:lstStyle/>
        <a:p>
          <a:endParaRPr lang="zh-TW" altLang="en-US"/>
        </a:p>
      </dgm:t>
    </dgm:pt>
    <dgm:pt modelId="{CB1E7A85-BD58-44A9-9AF4-413AEDC5EDD4}" type="sibTrans" cxnId="{3CBF25CD-93CC-458A-BAD3-7DF1E4B30EFE}">
      <dgm:prSet/>
      <dgm:spPr/>
      <dgm:t>
        <a:bodyPr/>
        <a:lstStyle/>
        <a:p>
          <a:endParaRPr lang="zh-TW" altLang="en-US"/>
        </a:p>
      </dgm:t>
    </dgm:pt>
    <dgm:pt modelId="{CA8A92CD-4C63-49BA-8E42-ACD4273378FF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CED61BB-F64E-4D38-90E6-1204F2233769}" type="parTrans" cxnId="{2494C9AF-60A9-45EB-9D01-C9210C2956E5}">
      <dgm:prSet/>
      <dgm:spPr/>
      <dgm:t>
        <a:bodyPr/>
        <a:lstStyle/>
        <a:p>
          <a:endParaRPr lang="zh-TW" altLang="en-US"/>
        </a:p>
      </dgm:t>
    </dgm:pt>
    <dgm:pt modelId="{7B05C3C2-A3E0-4C13-A7AA-B9AA7DD4A75E}" type="sibTrans" cxnId="{2494C9AF-60A9-45EB-9D01-C9210C2956E5}">
      <dgm:prSet/>
      <dgm:spPr/>
      <dgm:t>
        <a:bodyPr/>
        <a:lstStyle/>
        <a:p>
          <a:endParaRPr lang="zh-TW" altLang="en-US"/>
        </a:p>
      </dgm:t>
    </dgm:pt>
    <dgm:pt modelId="{16E90F3A-A046-41E5-9563-E45933F8B02B}" type="pres">
      <dgm:prSet presAssocID="{43E56882-2011-4C8A-AD59-81FA9CBABDA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5A1B514-97E0-41AA-B294-70FA6D1CBC05}" type="pres">
      <dgm:prSet presAssocID="{43E56882-2011-4C8A-AD59-81FA9CBABDAB}" presName="fgShape" presStyleLbl="fgShp" presStyleIdx="0" presStyleCnt="1"/>
      <dgm:spPr/>
    </dgm:pt>
    <dgm:pt modelId="{980F71E4-F462-4EE2-9BF6-4CA0BFBEF7BB}" type="pres">
      <dgm:prSet presAssocID="{43E56882-2011-4C8A-AD59-81FA9CBABDAB}" presName="linComp" presStyleCnt="0"/>
      <dgm:spPr/>
    </dgm:pt>
    <dgm:pt modelId="{CB1A5474-EF86-47C9-B525-BA9BC433E5CF}" type="pres">
      <dgm:prSet presAssocID="{FBEFC4F2-E637-473E-BA8E-2FCF1EB710EF}" presName="compNode" presStyleCnt="0"/>
      <dgm:spPr/>
    </dgm:pt>
    <dgm:pt modelId="{CA0B3A82-A5E9-48AD-A33F-FA8A15F3B46F}" type="pres">
      <dgm:prSet presAssocID="{FBEFC4F2-E637-473E-BA8E-2FCF1EB710E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5E7C82DE-42F1-42FC-87B9-849B6923175E}" type="pres">
      <dgm:prSet presAssocID="{FBEFC4F2-E637-473E-BA8E-2FCF1EB710E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B14D27-0A07-4A9D-95BC-40C5C9405B75}" type="pres">
      <dgm:prSet presAssocID="{FBEFC4F2-E637-473E-BA8E-2FCF1EB710EF}" presName="invisiNode" presStyleLbl="node1" presStyleIdx="0" presStyleCnt="4"/>
      <dgm:spPr/>
    </dgm:pt>
    <dgm:pt modelId="{DBF8F858-9DFF-4FBF-8A08-D20AC203207C}" type="pres">
      <dgm:prSet presAssocID="{FBEFC4F2-E637-473E-BA8E-2FCF1EB710E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8BBD07A-778D-49D3-AB69-DF1373FC6875}" type="pres">
      <dgm:prSet presAssocID="{17BA71A6-47A4-4208-9E64-FB5B60C93F0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01DBABF-6F94-4832-9583-1A76B9D7476D}" type="pres">
      <dgm:prSet presAssocID="{3BFB5C9A-7A74-403C-B34D-ABAA56822AA3}" presName="compNode" presStyleCnt="0"/>
      <dgm:spPr/>
    </dgm:pt>
    <dgm:pt modelId="{3E1CC342-CF7D-4178-BAD0-F9D2DF2FD493}" type="pres">
      <dgm:prSet presAssocID="{3BFB5C9A-7A74-403C-B34D-ABAA56822AA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27A34A6-A8B7-486C-918A-9196E81A50A6}" type="pres">
      <dgm:prSet presAssocID="{3BFB5C9A-7A74-403C-B34D-ABAA56822AA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B5EE5E-13B9-489C-9E3F-FE96D7D01D41}" type="pres">
      <dgm:prSet presAssocID="{3BFB5C9A-7A74-403C-B34D-ABAA56822AA3}" presName="invisiNode" presStyleLbl="node1" presStyleIdx="1" presStyleCnt="4"/>
      <dgm:spPr/>
    </dgm:pt>
    <dgm:pt modelId="{42A70B18-1EC4-41E2-8D6A-64CAD0410C56}" type="pres">
      <dgm:prSet presAssocID="{3BFB5C9A-7A74-403C-B34D-ABAA56822AA3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A16FE0C-AFB9-4654-BD4A-95A74B0FE774}" type="pres">
      <dgm:prSet presAssocID="{7B9510DD-0209-4CCA-A556-32DD36B52F4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A79A375-847C-4699-B0AE-43EF8A03EE8A}" type="pres">
      <dgm:prSet presAssocID="{4558F132-D8A9-4A51-885F-DA181B7C7971}" presName="compNode" presStyleCnt="0"/>
      <dgm:spPr/>
    </dgm:pt>
    <dgm:pt modelId="{CAD7BD53-AA4C-4DF3-BD04-7F1CA67F8360}" type="pres">
      <dgm:prSet presAssocID="{4558F132-D8A9-4A51-885F-DA181B7C7971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120FC4CA-B338-477D-BCFF-4EE48592472F}" type="pres">
      <dgm:prSet presAssocID="{4558F132-D8A9-4A51-885F-DA181B7C7971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1398CC1-0BAF-4DC9-8CF1-E2F33C94780B}" type="pres">
      <dgm:prSet presAssocID="{4558F132-D8A9-4A51-885F-DA181B7C7971}" presName="invisiNode" presStyleLbl="node1" presStyleIdx="2" presStyleCnt="4"/>
      <dgm:spPr/>
    </dgm:pt>
    <dgm:pt modelId="{E226855D-AC9D-4059-A5D3-1994BDC4B16D}" type="pres">
      <dgm:prSet presAssocID="{4558F132-D8A9-4A51-885F-DA181B7C7971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B0A1651-C99E-4ADC-9B9D-0C49772BCAB9}" type="pres">
      <dgm:prSet presAssocID="{CB1E7A85-BD58-44A9-9AF4-413AEDC5EDD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8775DE3-56F8-4CAD-8457-0A59594FB6FE}" type="pres">
      <dgm:prSet presAssocID="{CA8A92CD-4C63-49BA-8E42-ACD4273378FF}" presName="compNode" presStyleCnt="0"/>
      <dgm:spPr/>
    </dgm:pt>
    <dgm:pt modelId="{3BE50350-5666-47E5-BAF4-2883B618C4E8}" type="pres">
      <dgm:prSet presAssocID="{CA8A92CD-4C63-49BA-8E42-ACD4273378FF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0352E58-9828-40AE-B24E-740C4D36670C}" type="pres">
      <dgm:prSet presAssocID="{CA8A92CD-4C63-49BA-8E42-ACD4273378FF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9755FD2-4FB1-4948-854D-7D4C6AB902F2}" type="pres">
      <dgm:prSet presAssocID="{CA8A92CD-4C63-49BA-8E42-ACD4273378FF}" presName="invisiNode" presStyleLbl="node1" presStyleIdx="3" presStyleCnt="4"/>
      <dgm:spPr/>
    </dgm:pt>
    <dgm:pt modelId="{5AC77E8B-2CD8-443E-95CF-A1787C4E8657}" type="pres">
      <dgm:prSet presAssocID="{CA8A92CD-4C63-49BA-8E42-ACD4273378FF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3107A48-4D47-4EAF-A09E-F5D685D7841D}" type="presOf" srcId="{CA8A92CD-4C63-49BA-8E42-ACD4273378FF}" destId="{40352E58-9828-40AE-B24E-740C4D36670C}" srcOrd="1" destOrd="0" presId="urn:microsoft.com/office/officeart/2005/8/layout/hList7"/>
    <dgm:cxn modelId="{3BA91866-FD20-432B-9D1F-F2E7E0C95ACE}" type="presOf" srcId="{4558F132-D8A9-4A51-885F-DA181B7C7971}" destId="{120FC4CA-B338-477D-BCFF-4EE48592472F}" srcOrd="1" destOrd="0" presId="urn:microsoft.com/office/officeart/2005/8/layout/hList7"/>
    <dgm:cxn modelId="{EB8A144F-AB29-428B-9C14-9944371E0BCB}" srcId="{43E56882-2011-4C8A-AD59-81FA9CBABDAB}" destId="{3BFB5C9A-7A74-403C-B34D-ABAA56822AA3}" srcOrd="1" destOrd="0" parTransId="{A64B9AE3-D1E4-4299-8AC4-FA818D9836F7}" sibTransId="{7B9510DD-0209-4CCA-A556-32DD36B52F45}"/>
    <dgm:cxn modelId="{9681CE6F-F818-4B2A-9362-4719A9812F88}" type="presOf" srcId="{17BA71A6-47A4-4208-9E64-FB5B60C93F03}" destId="{F8BBD07A-778D-49D3-AB69-DF1373FC6875}" srcOrd="0" destOrd="0" presId="urn:microsoft.com/office/officeart/2005/8/layout/hList7"/>
    <dgm:cxn modelId="{4542C352-698B-4F84-A676-530FB6958480}" type="presOf" srcId="{FBEFC4F2-E637-473E-BA8E-2FCF1EB710EF}" destId="{CA0B3A82-A5E9-48AD-A33F-FA8A15F3B46F}" srcOrd="0" destOrd="0" presId="urn:microsoft.com/office/officeart/2005/8/layout/hList7"/>
    <dgm:cxn modelId="{53E29F05-D2C1-4CB3-B84C-8624B1A9EA5F}" type="presOf" srcId="{3BFB5C9A-7A74-403C-B34D-ABAA56822AA3}" destId="{3E1CC342-CF7D-4178-BAD0-F9D2DF2FD493}" srcOrd="0" destOrd="0" presId="urn:microsoft.com/office/officeart/2005/8/layout/hList7"/>
    <dgm:cxn modelId="{8035B3C7-5DA1-43CE-A52E-14612AECF377}" type="presOf" srcId="{3BFB5C9A-7A74-403C-B34D-ABAA56822AA3}" destId="{F27A34A6-A8B7-486C-918A-9196E81A50A6}" srcOrd="1" destOrd="0" presId="urn:microsoft.com/office/officeart/2005/8/layout/hList7"/>
    <dgm:cxn modelId="{D3FE8004-A5C2-43E0-8D19-C94B27A37D97}" srcId="{43E56882-2011-4C8A-AD59-81FA9CBABDAB}" destId="{FBEFC4F2-E637-473E-BA8E-2FCF1EB710EF}" srcOrd="0" destOrd="0" parTransId="{E7F2C87D-6EDC-4BD6-B367-099311867676}" sibTransId="{17BA71A6-47A4-4208-9E64-FB5B60C93F03}"/>
    <dgm:cxn modelId="{1D75FDD1-9369-44DF-A9CD-C865F8B0CB45}" type="presOf" srcId="{CB1E7A85-BD58-44A9-9AF4-413AEDC5EDD4}" destId="{0B0A1651-C99E-4ADC-9B9D-0C49772BCAB9}" srcOrd="0" destOrd="0" presId="urn:microsoft.com/office/officeart/2005/8/layout/hList7"/>
    <dgm:cxn modelId="{AC145E5C-B337-4AAA-9A42-D7F0E793E336}" type="presOf" srcId="{43E56882-2011-4C8A-AD59-81FA9CBABDAB}" destId="{16E90F3A-A046-41E5-9563-E45933F8B02B}" srcOrd="0" destOrd="0" presId="urn:microsoft.com/office/officeart/2005/8/layout/hList7"/>
    <dgm:cxn modelId="{3CBF25CD-93CC-458A-BAD3-7DF1E4B30EFE}" srcId="{43E56882-2011-4C8A-AD59-81FA9CBABDAB}" destId="{4558F132-D8A9-4A51-885F-DA181B7C7971}" srcOrd="2" destOrd="0" parTransId="{A15FE08A-57F7-4E65-B692-6153FBDFB7C3}" sibTransId="{CB1E7A85-BD58-44A9-9AF4-413AEDC5EDD4}"/>
    <dgm:cxn modelId="{AE58D01A-FBD4-4780-A5F8-291ABB55422F}" type="presOf" srcId="{FBEFC4F2-E637-473E-BA8E-2FCF1EB710EF}" destId="{5E7C82DE-42F1-42FC-87B9-849B6923175E}" srcOrd="1" destOrd="0" presId="urn:microsoft.com/office/officeart/2005/8/layout/hList7"/>
    <dgm:cxn modelId="{1CE21121-6665-4E9A-93AF-65ED61DE2A24}" type="presOf" srcId="{CA8A92CD-4C63-49BA-8E42-ACD4273378FF}" destId="{3BE50350-5666-47E5-BAF4-2883B618C4E8}" srcOrd="0" destOrd="0" presId="urn:microsoft.com/office/officeart/2005/8/layout/hList7"/>
    <dgm:cxn modelId="{2494C9AF-60A9-45EB-9D01-C9210C2956E5}" srcId="{43E56882-2011-4C8A-AD59-81FA9CBABDAB}" destId="{CA8A92CD-4C63-49BA-8E42-ACD4273378FF}" srcOrd="3" destOrd="0" parTransId="{4CED61BB-F64E-4D38-90E6-1204F2233769}" sibTransId="{7B05C3C2-A3E0-4C13-A7AA-B9AA7DD4A75E}"/>
    <dgm:cxn modelId="{10D57135-072E-4B51-952C-9D6DC66D9A8C}" type="presOf" srcId="{7B9510DD-0209-4CCA-A556-32DD36B52F45}" destId="{6A16FE0C-AFB9-4654-BD4A-95A74B0FE774}" srcOrd="0" destOrd="0" presId="urn:microsoft.com/office/officeart/2005/8/layout/hList7"/>
    <dgm:cxn modelId="{ABA19090-F7E8-4732-B814-D701F6ACDDE3}" type="presOf" srcId="{4558F132-D8A9-4A51-885F-DA181B7C7971}" destId="{CAD7BD53-AA4C-4DF3-BD04-7F1CA67F8360}" srcOrd="0" destOrd="0" presId="urn:microsoft.com/office/officeart/2005/8/layout/hList7"/>
    <dgm:cxn modelId="{B4DFA66D-49A3-4AEF-9FDA-026E7D987E4B}" type="presParOf" srcId="{16E90F3A-A046-41E5-9563-E45933F8B02B}" destId="{75A1B514-97E0-41AA-B294-70FA6D1CBC05}" srcOrd="0" destOrd="0" presId="urn:microsoft.com/office/officeart/2005/8/layout/hList7"/>
    <dgm:cxn modelId="{66021CA4-A023-408E-83BF-02FDB7E64956}" type="presParOf" srcId="{16E90F3A-A046-41E5-9563-E45933F8B02B}" destId="{980F71E4-F462-4EE2-9BF6-4CA0BFBEF7BB}" srcOrd="1" destOrd="0" presId="urn:microsoft.com/office/officeart/2005/8/layout/hList7"/>
    <dgm:cxn modelId="{DAE57D10-6F62-4EF4-B232-A8B88D337153}" type="presParOf" srcId="{980F71E4-F462-4EE2-9BF6-4CA0BFBEF7BB}" destId="{CB1A5474-EF86-47C9-B525-BA9BC433E5CF}" srcOrd="0" destOrd="0" presId="urn:microsoft.com/office/officeart/2005/8/layout/hList7"/>
    <dgm:cxn modelId="{BF4DD991-5FFF-4296-B75C-25EC53216A6C}" type="presParOf" srcId="{CB1A5474-EF86-47C9-B525-BA9BC433E5CF}" destId="{CA0B3A82-A5E9-48AD-A33F-FA8A15F3B46F}" srcOrd="0" destOrd="0" presId="urn:microsoft.com/office/officeart/2005/8/layout/hList7"/>
    <dgm:cxn modelId="{BBC335B1-84AF-4825-816E-C269DDE356D6}" type="presParOf" srcId="{CB1A5474-EF86-47C9-B525-BA9BC433E5CF}" destId="{5E7C82DE-42F1-42FC-87B9-849B6923175E}" srcOrd="1" destOrd="0" presId="urn:microsoft.com/office/officeart/2005/8/layout/hList7"/>
    <dgm:cxn modelId="{DD858FDC-6B9D-42AD-B542-B4E758882547}" type="presParOf" srcId="{CB1A5474-EF86-47C9-B525-BA9BC433E5CF}" destId="{50B14D27-0A07-4A9D-95BC-40C5C9405B75}" srcOrd="2" destOrd="0" presId="urn:microsoft.com/office/officeart/2005/8/layout/hList7"/>
    <dgm:cxn modelId="{B26419A1-C325-4A2F-B2B1-098A60473F44}" type="presParOf" srcId="{CB1A5474-EF86-47C9-B525-BA9BC433E5CF}" destId="{DBF8F858-9DFF-4FBF-8A08-D20AC203207C}" srcOrd="3" destOrd="0" presId="urn:microsoft.com/office/officeart/2005/8/layout/hList7"/>
    <dgm:cxn modelId="{63DF9BB4-CD99-4462-8BC4-8334B897A18B}" type="presParOf" srcId="{980F71E4-F462-4EE2-9BF6-4CA0BFBEF7BB}" destId="{F8BBD07A-778D-49D3-AB69-DF1373FC6875}" srcOrd="1" destOrd="0" presId="urn:microsoft.com/office/officeart/2005/8/layout/hList7"/>
    <dgm:cxn modelId="{7434946F-EF4B-4676-9C26-4C92C60A5EC9}" type="presParOf" srcId="{980F71E4-F462-4EE2-9BF6-4CA0BFBEF7BB}" destId="{901DBABF-6F94-4832-9583-1A76B9D7476D}" srcOrd="2" destOrd="0" presId="urn:microsoft.com/office/officeart/2005/8/layout/hList7"/>
    <dgm:cxn modelId="{F9E75963-2755-476B-AE0B-A6B913D0E8E2}" type="presParOf" srcId="{901DBABF-6F94-4832-9583-1A76B9D7476D}" destId="{3E1CC342-CF7D-4178-BAD0-F9D2DF2FD493}" srcOrd="0" destOrd="0" presId="urn:microsoft.com/office/officeart/2005/8/layout/hList7"/>
    <dgm:cxn modelId="{EEB2B31F-D87E-4716-8247-C1E4AF1D0C26}" type="presParOf" srcId="{901DBABF-6F94-4832-9583-1A76B9D7476D}" destId="{F27A34A6-A8B7-486C-918A-9196E81A50A6}" srcOrd="1" destOrd="0" presId="urn:microsoft.com/office/officeart/2005/8/layout/hList7"/>
    <dgm:cxn modelId="{584031FF-9128-4DB4-99CD-2DC212DA4DA2}" type="presParOf" srcId="{901DBABF-6F94-4832-9583-1A76B9D7476D}" destId="{8DB5EE5E-13B9-489C-9E3F-FE96D7D01D41}" srcOrd="2" destOrd="0" presId="urn:microsoft.com/office/officeart/2005/8/layout/hList7"/>
    <dgm:cxn modelId="{F6B538AE-EC18-4995-9E31-F2D711835FA8}" type="presParOf" srcId="{901DBABF-6F94-4832-9583-1A76B9D7476D}" destId="{42A70B18-1EC4-41E2-8D6A-64CAD0410C56}" srcOrd="3" destOrd="0" presId="urn:microsoft.com/office/officeart/2005/8/layout/hList7"/>
    <dgm:cxn modelId="{88BF7AB0-D7DC-4F24-8BAC-FA48021664B5}" type="presParOf" srcId="{980F71E4-F462-4EE2-9BF6-4CA0BFBEF7BB}" destId="{6A16FE0C-AFB9-4654-BD4A-95A74B0FE774}" srcOrd="3" destOrd="0" presId="urn:microsoft.com/office/officeart/2005/8/layout/hList7"/>
    <dgm:cxn modelId="{0EE11837-5D98-4A13-814A-EF9A684209C7}" type="presParOf" srcId="{980F71E4-F462-4EE2-9BF6-4CA0BFBEF7BB}" destId="{EA79A375-847C-4699-B0AE-43EF8A03EE8A}" srcOrd="4" destOrd="0" presId="urn:microsoft.com/office/officeart/2005/8/layout/hList7"/>
    <dgm:cxn modelId="{A4983352-23E0-4C1C-BBD8-EBDE524DAC28}" type="presParOf" srcId="{EA79A375-847C-4699-B0AE-43EF8A03EE8A}" destId="{CAD7BD53-AA4C-4DF3-BD04-7F1CA67F8360}" srcOrd="0" destOrd="0" presId="urn:microsoft.com/office/officeart/2005/8/layout/hList7"/>
    <dgm:cxn modelId="{6FFC3A95-AB11-48F3-A38C-991D714ACE59}" type="presParOf" srcId="{EA79A375-847C-4699-B0AE-43EF8A03EE8A}" destId="{120FC4CA-B338-477D-BCFF-4EE48592472F}" srcOrd="1" destOrd="0" presId="urn:microsoft.com/office/officeart/2005/8/layout/hList7"/>
    <dgm:cxn modelId="{0B649431-5633-4B4F-AA38-B4F044673570}" type="presParOf" srcId="{EA79A375-847C-4699-B0AE-43EF8A03EE8A}" destId="{A1398CC1-0BAF-4DC9-8CF1-E2F33C94780B}" srcOrd="2" destOrd="0" presId="urn:microsoft.com/office/officeart/2005/8/layout/hList7"/>
    <dgm:cxn modelId="{0992D785-83EA-477B-8731-37F3FF8E8026}" type="presParOf" srcId="{EA79A375-847C-4699-B0AE-43EF8A03EE8A}" destId="{E226855D-AC9D-4059-A5D3-1994BDC4B16D}" srcOrd="3" destOrd="0" presId="urn:microsoft.com/office/officeart/2005/8/layout/hList7"/>
    <dgm:cxn modelId="{6E9804D8-8107-45EB-9960-1316B83F440C}" type="presParOf" srcId="{980F71E4-F462-4EE2-9BF6-4CA0BFBEF7BB}" destId="{0B0A1651-C99E-4ADC-9B9D-0C49772BCAB9}" srcOrd="5" destOrd="0" presId="urn:microsoft.com/office/officeart/2005/8/layout/hList7"/>
    <dgm:cxn modelId="{0EC9B4BA-8852-4C4F-ADC5-199A3E9389BD}" type="presParOf" srcId="{980F71E4-F462-4EE2-9BF6-4CA0BFBEF7BB}" destId="{E8775DE3-56F8-4CAD-8457-0A59594FB6FE}" srcOrd="6" destOrd="0" presId="urn:microsoft.com/office/officeart/2005/8/layout/hList7"/>
    <dgm:cxn modelId="{1EF4C873-E366-4920-A494-D48404399FA2}" type="presParOf" srcId="{E8775DE3-56F8-4CAD-8457-0A59594FB6FE}" destId="{3BE50350-5666-47E5-BAF4-2883B618C4E8}" srcOrd="0" destOrd="0" presId="urn:microsoft.com/office/officeart/2005/8/layout/hList7"/>
    <dgm:cxn modelId="{DEE9D37E-A8CB-4B35-8736-738FCC640618}" type="presParOf" srcId="{E8775DE3-56F8-4CAD-8457-0A59594FB6FE}" destId="{40352E58-9828-40AE-B24E-740C4D36670C}" srcOrd="1" destOrd="0" presId="urn:microsoft.com/office/officeart/2005/8/layout/hList7"/>
    <dgm:cxn modelId="{E9EDE840-53E3-426D-9C17-5FA5517DC471}" type="presParOf" srcId="{E8775DE3-56F8-4CAD-8457-0A59594FB6FE}" destId="{79755FD2-4FB1-4948-854D-7D4C6AB902F2}" srcOrd="2" destOrd="0" presId="urn:microsoft.com/office/officeart/2005/8/layout/hList7"/>
    <dgm:cxn modelId="{D7CBC493-674F-4C02-93B0-27C83A1483A6}" type="presParOf" srcId="{E8775DE3-56F8-4CAD-8457-0A59594FB6FE}" destId="{5AC77E8B-2CD8-443E-95CF-A1787C4E865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9D2802-4A50-4928-9F10-FBD205EA1956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zh-TW" altLang="en-US"/>
        </a:p>
      </dgm:t>
    </dgm:pt>
    <dgm:pt modelId="{B1341E14-2A88-4DE6-8F70-9F2AB8AFD30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E43F4E7-F28E-4CFE-AC97-35AB4A23A698}" type="parTrans" cxnId="{80ABFE3D-0F7C-4C51-86EA-8287B48E5399}">
      <dgm:prSet/>
      <dgm:spPr/>
      <dgm:t>
        <a:bodyPr/>
        <a:lstStyle/>
        <a:p>
          <a:endParaRPr lang="zh-TW" altLang="en-US"/>
        </a:p>
      </dgm:t>
    </dgm:pt>
    <dgm:pt modelId="{1E03F39D-239B-496A-B0C2-D60AE366FA94}" type="sibTrans" cxnId="{80ABFE3D-0F7C-4C51-86EA-8287B48E5399}">
      <dgm:prSet/>
      <dgm:spPr/>
      <dgm:t>
        <a:bodyPr/>
        <a:lstStyle/>
        <a:p>
          <a:endParaRPr lang="zh-TW" altLang="en-US"/>
        </a:p>
      </dgm:t>
    </dgm:pt>
    <dgm:pt modelId="{E45D420E-F39D-4872-804C-199A8D8923E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E42AF6DF-4712-465C-8469-79D0066EE740}" type="parTrans" cxnId="{9066DCA4-F588-4977-8043-8F4418F8B010}">
      <dgm:prSet/>
      <dgm:spPr/>
      <dgm:t>
        <a:bodyPr/>
        <a:lstStyle/>
        <a:p>
          <a:endParaRPr lang="zh-TW" altLang="en-US"/>
        </a:p>
      </dgm:t>
    </dgm:pt>
    <dgm:pt modelId="{2FFFE99C-3086-439A-87D5-F321A314E8E5}" type="sibTrans" cxnId="{9066DCA4-F588-4977-8043-8F4418F8B010}">
      <dgm:prSet/>
      <dgm:spPr/>
      <dgm:t>
        <a:bodyPr/>
        <a:lstStyle/>
        <a:p>
          <a:endParaRPr lang="zh-TW" altLang="en-US"/>
        </a:p>
      </dgm:t>
    </dgm:pt>
    <dgm:pt modelId="{F082FFC0-EE5A-414F-ADC2-609A43D09BAB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59515BF-FC3F-4794-B6EE-66BEE0BB6447}" type="parTrans" cxnId="{D9DE2238-C89A-4432-A0C1-826CB335672E}">
      <dgm:prSet/>
      <dgm:spPr/>
      <dgm:t>
        <a:bodyPr/>
        <a:lstStyle/>
        <a:p>
          <a:endParaRPr lang="zh-TW" altLang="en-US"/>
        </a:p>
      </dgm:t>
    </dgm:pt>
    <dgm:pt modelId="{469CB5F5-A21A-4A65-A088-848D2E930C32}" type="sibTrans" cxnId="{D9DE2238-C89A-4432-A0C1-826CB335672E}">
      <dgm:prSet/>
      <dgm:spPr/>
      <dgm:t>
        <a:bodyPr/>
        <a:lstStyle/>
        <a:p>
          <a:endParaRPr lang="zh-TW" altLang="en-US"/>
        </a:p>
      </dgm:t>
    </dgm:pt>
    <dgm:pt modelId="{A61CBC7A-DE60-43E2-A144-252234A65C75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3E239DE3-FA08-4490-AE0D-7D62606F78E3}" type="parTrans" cxnId="{3E83ECC8-2878-40DD-9B06-58313A16493B}">
      <dgm:prSet/>
      <dgm:spPr/>
      <dgm:t>
        <a:bodyPr/>
        <a:lstStyle/>
        <a:p>
          <a:endParaRPr lang="zh-TW" altLang="en-US"/>
        </a:p>
      </dgm:t>
    </dgm:pt>
    <dgm:pt modelId="{A2AB022A-14E1-4AE0-A780-21C46C5037BC}" type="sibTrans" cxnId="{3E83ECC8-2878-40DD-9B06-58313A16493B}">
      <dgm:prSet/>
      <dgm:spPr/>
      <dgm:t>
        <a:bodyPr/>
        <a:lstStyle/>
        <a:p>
          <a:endParaRPr lang="zh-TW" altLang="en-US"/>
        </a:p>
      </dgm:t>
    </dgm:pt>
    <dgm:pt modelId="{A6475219-AA46-41CA-B4AF-FDA73EE73EF4}" type="pres">
      <dgm:prSet presAssocID="{099D2802-4A50-4928-9F10-FBD205EA1956}" presName="rootNode" presStyleCnt="0">
        <dgm:presLayoutVars>
          <dgm:chMax/>
          <dgm:chPref/>
          <dgm:dir/>
          <dgm:animLvl val="lvl"/>
        </dgm:presLayoutVars>
      </dgm:prSet>
      <dgm:spPr/>
    </dgm:pt>
    <dgm:pt modelId="{EC6E7485-9BE5-466C-BBBB-26511C98E0A8}" type="pres">
      <dgm:prSet presAssocID="{B1341E14-2A88-4DE6-8F70-9F2AB8AFD301}" presName="composite" presStyleCnt="0"/>
      <dgm:spPr/>
    </dgm:pt>
    <dgm:pt modelId="{66EBCFEF-780D-4445-8566-AF57A501FBCC}" type="pres">
      <dgm:prSet presAssocID="{B1341E14-2A88-4DE6-8F70-9F2AB8AFD30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AD49ECF-FD03-4D19-BEA3-383A1F29257C}" type="pres">
      <dgm:prSet presAssocID="{B1341E14-2A88-4DE6-8F70-9F2AB8AFD30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0103C20-F238-498D-9829-3A4952ADC413}" type="pres">
      <dgm:prSet presAssocID="{B1341E14-2A88-4DE6-8F70-9F2AB8AFD301}" presName="ChildText" presStyleLbl="fgAcc1" presStyleIdx="0" presStyleCnt="2" custScaleX="111024">
        <dgm:presLayoutVars>
          <dgm:chMax val="0"/>
          <dgm:chPref val="0"/>
          <dgm:bulletEnabled val="1"/>
        </dgm:presLayoutVars>
      </dgm:prSet>
      <dgm:spPr/>
    </dgm:pt>
    <dgm:pt modelId="{3A0BE469-4DC7-4504-BE0B-6D8DCC2B77DE}" type="pres">
      <dgm:prSet presAssocID="{1E03F39D-239B-496A-B0C2-D60AE366FA94}" presName="sibTrans" presStyleCnt="0"/>
      <dgm:spPr/>
    </dgm:pt>
    <dgm:pt modelId="{17CABD2F-7481-4FAA-A923-79E25B26AD10}" type="pres">
      <dgm:prSet presAssocID="{F082FFC0-EE5A-414F-ADC2-609A43D09BAB}" presName="composite" presStyleCnt="0"/>
      <dgm:spPr/>
    </dgm:pt>
    <dgm:pt modelId="{18E0B8B7-F630-49BB-84A0-C829E7B054AA}" type="pres">
      <dgm:prSet presAssocID="{F082FFC0-EE5A-414F-ADC2-609A43D09BAB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EE75BDF-FABF-43AE-AF0E-9B18816C81F8}" type="pres">
      <dgm:prSet presAssocID="{F082FFC0-EE5A-414F-ADC2-609A43D09BAB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E168EDB-33A2-44B7-99BC-12AD9B9D3BFB}" type="pres">
      <dgm:prSet presAssocID="{F082FFC0-EE5A-414F-ADC2-609A43D09BAB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9DE2238-C89A-4432-A0C1-826CB335672E}" srcId="{099D2802-4A50-4928-9F10-FBD205EA1956}" destId="{F082FFC0-EE5A-414F-ADC2-609A43D09BAB}" srcOrd="1" destOrd="0" parTransId="{859515BF-FC3F-4794-B6EE-66BEE0BB6447}" sibTransId="{469CB5F5-A21A-4A65-A088-848D2E930C32}"/>
    <dgm:cxn modelId="{9066DCA4-F588-4977-8043-8F4418F8B010}" srcId="{B1341E14-2A88-4DE6-8F70-9F2AB8AFD301}" destId="{E45D420E-F39D-4872-804C-199A8D8923E6}" srcOrd="0" destOrd="0" parTransId="{E42AF6DF-4712-465C-8469-79D0066EE740}" sibTransId="{2FFFE99C-3086-439A-87D5-F321A314E8E5}"/>
    <dgm:cxn modelId="{3E83ECC8-2878-40DD-9B06-58313A16493B}" srcId="{F082FFC0-EE5A-414F-ADC2-609A43D09BAB}" destId="{A61CBC7A-DE60-43E2-A144-252234A65C75}" srcOrd="0" destOrd="0" parTransId="{3E239DE3-FA08-4490-AE0D-7D62606F78E3}" sibTransId="{A2AB022A-14E1-4AE0-A780-21C46C5037BC}"/>
    <dgm:cxn modelId="{CA30A7BB-4882-45CD-9C2D-A9BC2230FF21}" type="presOf" srcId="{099D2802-4A50-4928-9F10-FBD205EA1956}" destId="{A6475219-AA46-41CA-B4AF-FDA73EE73EF4}" srcOrd="0" destOrd="0" presId="urn:microsoft.com/office/officeart/2008/layout/TitledPictureBlocks"/>
    <dgm:cxn modelId="{80ABFE3D-0F7C-4C51-86EA-8287B48E5399}" srcId="{099D2802-4A50-4928-9F10-FBD205EA1956}" destId="{B1341E14-2A88-4DE6-8F70-9F2AB8AFD301}" srcOrd="0" destOrd="0" parTransId="{5E43F4E7-F28E-4CFE-AC97-35AB4A23A698}" sibTransId="{1E03F39D-239B-496A-B0C2-D60AE366FA94}"/>
    <dgm:cxn modelId="{03AD6984-25C4-4696-96EA-6DBF61B3154C}" type="presOf" srcId="{A61CBC7A-DE60-43E2-A144-252234A65C75}" destId="{AE168EDB-33A2-44B7-99BC-12AD9B9D3BFB}" srcOrd="0" destOrd="0" presId="urn:microsoft.com/office/officeart/2008/layout/TitledPictureBlocks"/>
    <dgm:cxn modelId="{5D9EB8D3-94F0-43A6-85E0-543A735F129A}" type="presOf" srcId="{B1341E14-2A88-4DE6-8F70-9F2AB8AFD301}" destId="{66EBCFEF-780D-4445-8566-AF57A501FBCC}" srcOrd="0" destOrd="0" presId="urn:microsoft.com/office/officeart/2008/layout/TitledPictureBlocks"/>
    <dgm:cxn modelId="{7464B5F0-02E9-4C52-9E02-8002DA4F3A52}" type="presOf" srcId="{E45D420E-F39D-4872-804C-199A8D8923E6}" destId="{10103C20-F238-498D-9829-3A4952ADC413}" srcOrd="0" destOrd="0" presId="urn:microsoft.com/office/officeart/2008/layout/TitledPictureBlocks"/>
    <dgm:cxn modelId="{5F2045CF-8E77-492D-99E0-F1A4B14F8FAD}" type="presOf" srcId="{F082FFC0-EE5A-414F-ADC2-609A43D09BAB}" destId="{18E0B8B7-F630-49BB-84A0-C829E7B054AA}" srcOrd="0" destOrd="0" presId="urn:microsoft.com/office/officeart/2008/layout/TitledPictureBlocks"/>
    <dgm:cxn modelId="{B763C80F-1CFE-4CD9-B4F5-A249993AB752}" type="presParOf" srcId="{A6475219-AA46-41CA-B4AF-FDA73EE73EF4}" destId="{EC6E7485-9BE5-466C-BBBB-26511C98E0A8}" srcOrd="0" destOrd="0" presId="urn:microsoft.com/office/officeart/2008/layout/TitledPictureBlocks"/>
    <dgm:cxn modelId="{079EFDAC-D35D-46B3-9890-CA9793FB6CE5}" type="presParOf" srcId="{EC6E7485-9BE5-466C-BBBB-26511C98E0A8}" destId="{66EBCFEF-780D-4445-8566-AF57A501FBCC}" srcOrd="0" destOrd="0" presId="urn:microsoft.com/office/officeart/2008/layout/TitledPictureBlocks"/>
    <dgm:cxn modelId="{B0640AA1-258C-4652-B8CC-D07FC25E29DB}" type="presParOf" srcId="{EC6E7485-9BE5-466C-BBBB-26511C98E0A8}" destId="{DAD49ECF-FD03-4D19-BEA3-383A1F29257C}" srcOrd="1" destOrd="0" presId="urn:microsoft.com/office/officeart/2008/layout/TitledPictureBlocks"/>
    <dgm:cxn modelId="{154CDD0B-2422-4F77-ACB7-D8CAAF37954F}" type="presParOf" srcId="{EC6E7485-9BE5-466C-BBBB-26511C98E0A8}" destId="{10103C20-F238-498D-9829-3A4952ADC413}" srcOrd="2" destOrd="0" presId="urn:microsoft.com/office/officeart/2008/layout/TitledPictureBlocks"/>
    <dgm:cxn modelId="{69FCE429-6F96-4200-A409-E33F598E79AA}" type="presParOf" srcId="{A6475219-AA46-41CA-B4AF-FDA73EE73EF4}" destId="{3A0BE469-4DC7-4504-BE0B-6D8DCC2B77DE}" srcOrd="1" destOrd="0" presId="urn:microsoft.com/office/officeart/2008/layout/TitledPictureBlocks"/>
    <dgm:cxn modelId="{C63358D9-C79E-4697-A24B-C5A8F3753D2F}" type="presParOf" srcId="{A6475219-AA46-41CA-B4AF-FDA73EE73EF4}" destId="{17CABD2F-7481-4FAA-A923-79E25B26AD10}" srcOrd="2" destOrd="0" presId="urn:microsoft.com/office/officeart/2008/layout/TitledPictureBlocks"/>
    <dgm:cxn modelId="{962E411A-EE39-4633-8B5A-2B89B7E0BE52}" type="presParOf" srcId="{17CABD2F-7481-4FAA-A923-79E25B26AD10}" destId="{18E0B8B7-F630-49BB-84A0-C829E7B054AA}" srcOrd="0" destOrd="0" presId="urn:microsoft.com/office/officeart/2008/layout/TitledPictureBlocks"/>
    <dgm:cxn modelId="{86098A9D-5E6B-4B84-9177-A653AF790062}" type="presParOf" srcId="{17CABD2F-7481-4FAA-A923-79E25B26AD10}" destId="{DEE75BDF-FABF-43AE-AF0E-9B18816C81F8}" srcOrd="1" destOrd="0" presId="urn:microsoft.com/office/officeart/2008/layout/TitledPictureBlocks"/>
    <dgm:cxn modelId="{2A4235B7-2D1B-4466-8E2B-264E787D0085}" type="presParOf" srcId="{17CABD2F-7481-4FAA-A923-79E25B26AD10}" destId="{AE168EDB-33A2-44B7-99BC-12AD9B9D3BFB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EDA070-7943-4A23-9346-456B901ED799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5F5C0DA-47CC-4B6C-84FA-95EB164837E2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5E1F299C-8868-42B1-9B37-D5EA5639581A}" type="parTrans" cxnId="{7958ACDF-0C93-4724-AFB3-1523BFD5C1FD}">
      <dgm:prSet/>
      <dgm:spPr/>
      <dgm:t>
        <a:bodyPr/>
        <a:lstStyle/>
        <a:p>
          <a:endParaRPr lang="zh-TW" altLang="en-US"/>
        </a:p>
      </dgm:t>
    </dgm:pt>
    <dgm:pt modelId="{CC230F2E-3CBE-4868-B4C3-C624EFC06C7B}" type="sibTrans" cxnId="{7958ACDF-0C93-4724-AFB3-1523BFD5C1FD}">
      <dgm:prSet/>
      <dgm:spPr/>
      <dgm:t>
        <a:bodyPr/>
        <a:lstStyle/>
        <a:p>
          <a:endParaRPr lang="zh-TW" altLang="en-US"/>
        </a:p>
      </dgm:t>
    </dgm:pt>
    <dgm:pt modelId="{0F62B8C3-B8F1-4E9B-96A9-8F1C4D91FA52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AF3354D7-6252-45CB-B1BE-9D5606125D82}" type="parTrans" cxnId="{683A73AA-C0E6-4C38-B3B7-B22CE6441745}">
      <dgm:prSet/>
      <dgm:spPr/>
      <dgm:t>
        <a:bodyPr/>
        <a:lstStyle/>
        <a:p>
          <a:endParaRPr lang="zh-TW" altLang="en-US"/>
        </a:p>
      </dgm:t>
    </dgm:pt>
    <dgm:pt modelId="{B0CB0A3A-90DE-49E6-9EFF-93E1590A6AD5}" type="sibTrans" cxnId="{683A73AA-C0E6-4C38-B3B7-B22CE6441745}">
      <dgm:prSet/>
      <dgm:spPr/>
      <dgm:t>
        <a:bodyPr/>
        <a:lstStyle/>
        <a:p>
          <a:endParaRPr lang="zh-TW" altLang="en-US"/>
        </a:p>
      </dgm:t>
    </dgm:pt>
    <dgm:pt modelId="{737756E6-F1DB-4244-8265-90DC469C1A2A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6991F9DD-0A61-4065-9276-F418FCFAF17B}" type="parTrans" cxnId="{EB6CC072-F419-4C98-9B2D-FEB92E9F7685}">
      <dgm:prSet/>
      <dgm:spPr/>
      <dgm:t>
        <a:bodyPr/>
        <a:lstStyle/>
        <a:p>
          <a:endParaRPr lang="zh-TW" altLang="en-US"/>
        </a:p>
      </dgm:t>
    </dgm:pt>
    <dgm:pt modelId="{29576F30-7E52-434E-B0B7-B6D2FA0FEDDB}" type="sibTrans" cxnId="{EB6CC072-F419-4C98-9B2D-FEB92E9F7685}">
      <dgm:prSet/>
      <dgm:spPr/>
      <dgm:t>
        <a:bodyPr/>
        <a:lstStyle/>
        <a:p>
          <a:endParaRPr lang="zh-TW" altLang="en-US"/>
        </a:p>
      </dgm:t>
    </dgm:pt>
    <dgm:pt modelId="{A88DFCA0-6A65-4E62-911A-5043FBC63514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7F91D78F-CA96-4D6C-B1BC-269B7D9B1647}" type="parTrans" cxnId="{38605081-C562-42F2-B65C-9AA701B0B2B7}">
      <dgm:prSet/>
      <dgm:spPr/>
      <dgm:t>
        <a:bodyPr/>
        <a:lstStyle/>
        <a:p>
          <a:endParaRPr lang="zh-TW" altLang="en-US"/>
        </a:p>
      </dgm:t>
    </dgm:pt>
    <dgm:pt modelId="{9D1ED0FF-840E-41FD-B8BD-657538742DE1}" type="sibTrans" cxnId="{38605081-C562-42F2-B65C-9AA701B0B2B7}">
      <dgm:prSet/>
      <dgm:spPr/>
      <dgm:t>
        <a:bodyPr/>
        <a:lstStyle/>
        <a:p>
          <a:endParaRPr lang="zh-TW" altLang="en-US"/>
        </a:p>
      </dgm:t>
    </dgm:pt>
    <dgm:pt modelId="{7DF8624B-C273-4526-8434-F087EADE9D2A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03FD6114-E5E3-48CE-9073-BAE46A8648B8}" type="parTrans" cxnId="{C150C318-7081-408E-BC43-A888440405D1}">
      <dgm:prSet/>
      <dgm:spPr/>
      <dgm:t>
        <a:bodyPr/>
        <a:lstStyle/>
        <a:p>
          <a:endParaRPr lang="zh-TW" altLang="en-US"/>
        </a:p>
      </dgm:t>
    </dgm:pt>
    <dgm:pt modelId="{10B377CA-5885-42D2-80D4-B6983CDE905D}" type="sibTrans" cxnId="{C150C318-7081-408E-BC43-A888440405D1}">
      <dgm:prSet/>
      <dgm:spPr/>
      <dgm:t>
        <a:bodyPr/>
        <a:lstStyle/>
        <a:p>
          <a:endParaRPr lang="zh-TW" altLang="en-US"/>
        </a:p>
      </dgm:t>
    </dgm:pt>
    <dgm:pt modelId="{D40E364B-8B38-4FAF-979E-8209888179F7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8077C24B-9667-41E5-B2AF-1CDFEBAB916E}" type="parTrans" cxnId="{AB0ABD19-3292-43B9-9EA5-E4F4ACE9BBC3}">
      <dgm:prSet/>
      <dgm:spPr/>
      <dgm:t>
        <a:bodyPr/>
        <a:lstStyle/>
        <a:p>
          <a:endParaRPr lang="zh-TW" altLang="en-US"/>
        </a:p>
      </dgm:t>
    </dgm:pt>
    <dgm:pt modelId="{43B117FF-482D-49BC-9EDC-44401B466D7B}" type="sibTrans" cxnId="{AB0ABD19-3292-43B9-9EA5-E4F4ACE9BBC3}">
      <dgm:prSet/>
      <dgm:spPr/>
      <dgm:t>
        <a:bodyPr/>
        <a:lstStyle/>
        <a:p>
          <a:endParaRPr lang="zh-TW" altLang="en-US"/>
        </a:p>
      </dgm:t>
    </dgm:pt>
    <dgm:pt modelId="{13CEE188-19F7-4C51-BA88-8212B45561C1}">
      <dgm:prSet/>
      <dgm:spPr/>
      <dgm:t>
        <a:bodyPr/>
        <a:lstStyle/>
        <a:p>
          <a:pPr rtl="0"/>
          <a:r>
            <a:rPr lang="zh-TW" altLang="en-US" smtClean="0"/>
            <a:t>防疫影片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2742409F-722E-4A76-A4A7-BE42B76B207C}" type="parTrans" cxnId="{BDB10F69-CE2E-48C9-BD76-43488FBE8192}">
      <dgm:prSet/>
      <dgm:spPr/>
      <dgm:t>
        <a:bodyPr/>
        <a:lstStyle/>
        <a:p>
          <a:endParaRPr lang="zh-TW" altLang="en-US"/>
        </a:p>
      </dgm:t>
    </dgm:pt>
    <dgm:pt modelId="{F2D4528D-CED6-4C6F-8A6F-3FDCD766A91B}" type="sibTrans" cxnId="{BDB10F69-CE2E-48C9-BD76-43488FBE8192}">
      <dgm:prSet/>
      <dgm:spPr/>
      <dgm:t>
        <a:bodyPr/>
        <a:lstStyle/>
        <a:p>
          <a:endParaRPr lang="zh-TW" altLang="en-US"/>
        </a:p>
      </dgm:t>
    </dgm:pt>
    <dgm:pt modelId="{49A8D355-BC98-4CC5-8F07-8CB689410CE3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404E6E52-772F-4FC8-93CE-D235F940566C}" type="parTrans" cxnId="{04CB095A-0BD6-4396-963C-C3515263C9AD}">
      <dgm:prSet/>
      <dgm:spPr/>
      <dgm:t>
        <a:bodyPr/>
        <a:lstStyle/>
        <a:p>
          <a:endParaRPr lang="zh-TW" altLang="en-US"/>
        </a:p>
      </dgm:t>
    </dgm:pt>
    <dgm:pt modelId="{2E4E2090-8912-47A6-B3BF-37B3575102BF}" type="sibTrans" cxnId="{04CB095A-0BD6-4396-963C-C3515263C9AD}">
      <dgm:prSet/>
      <dgm:spPr/>
      <dgm:t>
        <a:bodyPr/>
        <a:lstStyle/>
        <a:p>
          <a:endParaRPr lang="zh-TW" altLang="en-US"/>
        </a:p>
      </dgm:t>
    </dgm:pt>
    <dgm:pt modelId="{C98C473A-C17C-424D-9FF3-1A72AD325BF1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E147EE5B-E798-493A-9BA8-8A82AF20D71A}" type="parTrans" cxnId="{72695742-F6C8-4DCB-9048-412E8404921E}">
      <dgm:prSet/>
      <dgm:spPr/>
      <dgm:t>
        <a:bodyPr/>
        <a:lstStyle/>
        <a:p>
          <a:endParaRPr lang="zh-TW" altLang="en-US"/>
        </a:p>
      </dgm:t>
    </dgm:pt>
    <dgm:pt modelId="{E56C2D3E-10F1-4988-BA6F-D3905BA50ADB}" type="sibTrans" cxnId="{72695742-F6C8-4DCB-9048-412E8404921E}">
      <dgm:prSet/>
      <dgm:spPr/>
      <dgm:t>
        <a:bodyPr/>
        <a:lstStyle/>
        <a:p>
          <a:endParaRPr lang="zh-TW" altLang="en-US"/>
        </a:p>
      </dgm:t>
    </dgm:pt>
    <dgm:pt modelId="{F644D495-F2F5-43EE-A380-6DA73CC802D4}" type="pres">
      <dgm:prSet presAssocID="{42EDA070-7943-4A23-9346-456B901ED799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F948A11-1369-457C-A4E3-95BB6F849368}" type="pres">
      <dgm:prSet presAssocID="{42EDA070-7943-4A23-9346-456B901ED799}" presName="cycle" presStyleCnt="0"/>
      <dgm:spPr/>
    </dgm:pt>
    <dgm:pt modelId="{0B76460E-1852-4869-9111-2F7F873DB6F4}" type="pres">
      <dgm:prSet presAssocID="{42EDA070-7943-4A23-9346-456B901ED799}" presName="centerShape" presStyleCnt="0"/>
      <dgm:spPr/>
    </dgm:pt>
    <dgm:pt modelId="{D8E883DD-B15D-40D8-90D4-7CF6F37900DC}" type="pres">
      <dgm:prSet presAssocID="{42EDA070-7943-4A23-9346-456B901ED799}" presName="connSite" presStyleLbl="node1" presStyleIdx="0" presStyleCnt="4"/>
      <dgm:spPr/>
    </dgm:pt>
    <dgm:pt modelId="{08EF68FA-C4A3-44A8-A729-A8CA31D124EA}" type="pres">
      <dgm:prSet presAssocID="{42EDA070-7943-4A23-9346-456B901ED799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0AB4C38-9809-42C1-8BF5-9BCACE858334}" type="pres">
      <dgm:prSet presAssocID="{5E1F299C-8868-42B1-9B37-D5EA5639581A}" presName="Name25" presStyleLbl="parChTrans1D1" presStyleIdx="0" presStyleCnt="3"/>
      <dgm:spPr/>
    </dgm:pt>
    <dgm:pt modelId="{A1D73D5D-CFD0-47BD-B60F-7BE56DD2AE3E}" type="pres">
      <dgm:prSet presAssocID="{35F5C0DA-47CC-4B6C-84FA-95EB164837E2}" presName="node" presStyleCnt="0"/>
      <dgm:spPr/>
    </dgm:pt>
    <dgm:pt modelId="{B4E558A1-E59E-459B-97FF-D1E96B9E6B84}" type="pres">
      <dgm:prSet presAssocID="{35F5C0DA-47CC-4B6C-84FA-95EB164837E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B1FA2C8A-302F-4018-9589-FD9696D50B17}" type="pres">
      <dgm:prSet presAssocID="{35F5C0DA-47CC-4B6C-84FA-95EB164837E2}" presName="childNode" presStyleLbl="revTx" presStyleIdx="0" presStyleCnt="3">
        <dgm:presLayoutVars>
          <dgm:bulletEnabled val="1"/>
        </dgm:presLayoutVars>
      </dgm:prSet>
      <dgm:spPr/>
    </dgm:pt>
    <dgm:pt modelId="{DB590B08-C3BC-4675-8747-9CE1C11C1445}" type="pres">
      <dgm:prSet presAssocID="{7F91D78F-CA96-4D6C-B1BC-269B7D9B1647}" presName="Name25" presStyleLbl="parChTrans1D1" presStyleIdx="1" presStyleCnt="3"/>
      <dgm:spPr/>
    </dgm:pt>
    <dgm:pt modelId="{3A3D2054-B28A-424C-A6EC-E31CA17BF5FF}" type="pres">
      <dgm:prSet presAssocID="{A88DFCA0-6A65-4E62-911A-5043FBC63514}" presName="node" presStyleCnt="0"/>
      <dgm:spPr/>
    </dgm:pt>
    <dgm:pt modelId="{8B2056B4-6567-4C6A-897F-37DDD093F169}" type="pres">
      <dgm:prSet presAssocID="{A88DFCA0-6A65-4E62-911A-5043FBC63514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2C886589-1472-45D1-A150-8DE1516E6BF3}" type="pres">
      <dgm:prSet presAssocID="{A88DFCA0-6A65-4E62-911A-5043FBC63514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BC0284-E832-43D5-BC80-9FA03B5F80EC}" type="pres">
      <dgm:prSet presAssocID="{2742409F-722E-4A76-A4A7-BE42B76B207C}" presName="Name25" presStyleLbl="parChTrans1D1" presStyleIdx="2" presStyleCnt="3"/>
      <dgm:spPr/>
    </dgm:pt>
    <dgm:pt modelId="{DBFF81A1-F86F-4C8A-B8AE-6A3A47D70F46}" type="pres">
      <dgm:prSet presAssocID="{13CEE188-19F7-4C51-BA88-8212B45561C1}" presName="node" presStyleCnt="0"/>
      <dgm:spPr/>
    </dgm:pt>
    <dgm:pt modelId="{567D1A63-8A44-4DD4-9B5F-93C308E78706}" type="pres">
      <dgm:prSet presAssocID="{13CEE188-19F7-4C51-BA88-8212B45561C1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6242EB-C525-4534-B282-A9DB1C76E541}" type="pres">
      <dgm:prSet presAssocID="{13CEE188-19F7-4C51-BA88-8212B45561C1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C150C318-7081-408E-BC43-A888440405D1}" srcId="{A88DFCA0-6A65-4E62-911A-5043FBC63514}" destId="{7DF8624B-C273-4526-8434-F087EADE9D2A}" srcOrd="0" destOrd="0" parTransId="{03FD6114-E5E3-48CE-9073-BAE46A8648B8}" sibTransId="{10B377CA-5885-42D2-80D4-B6983CDE905D}"/>
    <dgm:cxn modelId="{EB6CC072-F419-4C98-9B2D-FEB92E9F7685}" srcId="{35F5C0DA-47CC-4B6C-84FA-95EB164837E2}" destId="{737756E6-F1DB-4244-8265-90DC469C1A2A}" srcOrd="1" destOrd="0" parTransId="{6991F9DD-0A61-4065-9276-F418FCFAF17B}" sibTransId="{29576F30-7E52-434E-B0B7-B6D2FA0FEDDB}"/>
    <dgm:cxn modelId="{72695742-F6C8-4DCB-9048-412E8404921E}" srcId="{13CEE188-19F7-4C51-BA88-8212B45561C1}" destId="{C98C473A-C17C-424D-9FF3-1A72AD325BF1}" srcOrd="1" destOrd="0" parTransId="{E147EE5B-E798-493A-9BA8-8A82AF20D71A}" sibTransId="{E56C2D3E-10F1-4988-BA6F-D3905BA50ADB}"/>
    <dgm:cxn modelId="{BDB10F69-CE2E-48C9-BD76-43488FBE8192}" srcId="{42EDA070-7943-4A23-9346-456B901ED799}" destId="{13CEE188-19F7-4C51-BA88-8212B45561C1}" srcOrd="2" destOrd="0" parTransId="{2742409F-722E-4A76-A4A7-BE42B76B207C}" sibTransId="{F2D4528D-CED6-4C6F-8A6F-3FDCD766A91B}"/>
    <dgm:cxn modelId="{2DB69E7A-0842-4D89-AC58-F587BCD7C6E5}" type="presOf" srcId="{7F91D78F-CA96-4D6C-B1BC-269B7D9B1647}" destId="{DB590B08-C3BC-4675-8747-9CE1C11C1445}" srcOrd="0" destOrd="0" presId="urn:microsoft.com/office/officeart/2005/8/layout/radial2"/>
    <dgm:cxn modelId="{B8916D27-BDB7-4B18-810A-470704437328}" type="presOf" srcId="{0F62B8C3-B8F1-4E9B-96A9-8F1C4D91FA52}" destId="{B1FA2C8A-302F-4018-9589-FD9696D50B17}" srcOrd="0" destOrd="0" presId="urn:microsoft.com/office/officeart/2005/8/layout/radial2"/>
    <dgm:cxn modelId="{6CFFE388-AA04-45A8-BF93-873B2FD6CD40}" type="presOf" srcId="{49A8D355-BC98-4CC5-8F07-8CB689410CE3}" destId="{F66242EB-C525-4534-B282-A9DB1C76E541}" srcOrd="0" destOrd="0" presId="urn:microsoft.com/office/officeart/2005/8/layout/radial2"/>
    <dgm:cxn modelId="{268B1E28-6434-4DE9-978B-D2310602A73B}" type="presOf" srcId="{13CEE188-19F7-4C51-BA88-8212B45561C1}" destId="{567D1A63-8A44-4DD4-9B5F-93C308E78706}" srcOrd="0" destOrd="0" presId="urn:microsoft.com/office/officeart/2005/8/layout/radial2"/>
    <dgm:cxn modelId="{186F86A3-FF19-4334-9D2C-03228AAACEF6}" type="presOf" srcId="{7DF8624B-C273-4526-8434-F087EADE9D2A}" destId="{2C886589-1472-45D1-A150-8DE1516E6BF3}" srcOrd="0" destOrd="0" presId="urn:microsoft.com/office/officeart/2005/8/layout/radial2"/>
    <dgm:cxn modelId="{257286D4-EB1E-4C51-BACD-B14070B51CB7}" type="presOf" srcId="{C98C473A-C17C-424D-9FF3-1A72AD325BF1}" destId="{F66242EB-C525-4534-B282-A9DB1C76E541}" srcOrd="0" destOrd="1" presId="urn:microsoft.com/office/officeart/2005/8/layout/radial2"/>
    <dgm:cxn modelId="{0A7B8F40-CA95-41DC-95A2-55B44520A705}" type="presOf" srcId="{D40E364B-8B38-4FAF-979E-8209888179F7}" destId="{2C886589-1472-45D1-A150-8DE1516E6BF3}" srcOrd="0" destOrd="1" presId="urn:microsoft.com/office/officeart/2005/8/layout/radial2"/>
    <dgm:cxn modelId="{D65AFC70-75C9-4761-ACBE-CD247D6C5876}" type="presOf" srcId="{35F5C0DA-47CC-4B6C-84FA-95EB164837E2}" destId="{B4E558A1-E59E-459B-97FF-D1E96B9E6B84}" srcOrd="0" destOrd="0" presId="urn:microsoft.com/office/officeart/2005/8/layout/radial2"/>
    <dgm:cxn modelId="{DCEE0CD1-E4DE-460B-A258-889C0DF82D27}" type="presOf" srcId="{A88DFCA0-6A65-4E62-911A-5043FBC63514}" destId="{8B2056B4-6567-4C6A-897F-37DDD093F169}" srcOrd="0" destOrd="0" presId="urn:microsoft.com/office/officeart/2005/8/layout/radial2"/>
    <dgm:cxn modelId="{683A73AA-C0E6-4C38-B3B7-B22CE6441745}" srcId="{35F5C0DA-47CC-4B6C-84FA-95EB164837E2}" destId="{0F62B8C3-B8F1-4E9B-96A9-8F1C4D91FA52}" srcOrd="0" destOrd="0" parTransId="{AF3354D7-6252-45CB-B1BE-9D5606125D82}" sibTransId="{B0CB0A3A-90DE-49E6-9EFF-93E1590A6AD5}"/>
    <dgm:cxn modelId="{684DD77B-95C2-43C4-BB99-74EA623423F5}" type="presOf" srcId="{5E1F299C-8868-42B1-9B37-D5EA5639581A}" destId="{80AB4C38-9809-42C1-8BF5-9BCACE858334}" srcOrd="0" destOrd="0" presId="urn:microsoft.com/office/officeart/2005/8/layout/radial2"/>
    <dgm:cxn modelId="{38605081-C562-42F2-B65C-9AA701B0B2B7}" srcId="{42EDA070-7943-4A23-9346-456B901ED799}" destId="{A88DFCA0-6A65-4E62-911A-5043FBC63514}" srcOrd="1" destOrd="0" parTransId="{7F91D78F-CA96-4D6C-B1BC-269B7D9B1647}" sibTransId="{9D1ED0FF-840E-41FD-B8BD-657538742DE1}"/>
    <dgm:cxn modelId="{D2107147-61EE-4115-B4AF-98259E7156E7}" type="presOf" srcId="{42EDA070-7943-4A23-9346-456B901ED799}" destId="{F644D495-F2F5-43EE-A380-6DA73CC802D4}" srcOrd="0" destOrd="0" presId="urn:microsoft.com/office/officeart/2005/8/layout/radial2"/>
    <dgm:cxn modelId="{04CB095A-0BD6-4396-963C-C3515263C9AD}" srcId="{13CEE188-19F7-4C51-BA88-8212B45561C1}" destId="{49A8D355-BC98-4CC5-8F07-8CB689410CE3}" srcOrd="0" destOrd="0" parTransId="{404E6E52-772F-4FC8-93CE-D235F940566C}" sibTransId="{2E4E2090-8912-47A6-B3BF-37B3575102BF}"/>
    <dgm:cxn modelId="{7958ACDF-0C93-4724-AFB3-1523BFD5C1FD}" srcId="{42EDA070-7943-4A23-9346-456B901ED799}" destId="{35F5C0DA-47CC-4B6C-84FA-95EB164837E2}" srcOrd="0" destOrd="0" parTransId="{5E1F299C-8868-42B1-9B37-D5EA5639581A}" sibTransId="{CC230F2E-3CBE-4868-B4C3-C624EFC06C7B}"/>
    <dgm:cxn modelId="{8DFDB27B-6F14-469B-B0F9-8BC9FE44872C}" type="presOf" srcId="{737756E6-F1DB-4244-8265-90DC469C1A2A}" destId="{B1FA2C8A-302F-4018-9589-FD9696D50B17}" srcOrd="0" destOrd="1" presId="urn:microsoft.com/office/officeart/2005/8/layout/radial2"/>
    <dgm:cxn modelId="{AB0ABD19-3292-43B9-9EA5-E4F4ACE9BBC3}" srcId="{A88DFCA0-6A65-4E62-911A-5043FBC63514}" destId="{D40E364B-8B38-4FAF-979E-8209888179F7}" srcOrd="1" destOrd="0" parTransId="{8077C24B-9667-41E5-B2AF-1CDFEBAB916E}" sibTransId="{43B117FF-482D-49BC-9EDC-44401B466D7B}"/>
    <dgm:cxn modelId="{7B116D37-038C-4336-962C-D8B15E64931B}" type="presOf" srcId="{2742409F-722E-4A76-A4A7-BE42B76B207C}" destId="{4CBC0284-E832-43D5-BC80-9FA03B5F80EC}" srcOrd="0" destOrd="0" presId="urn:microsoft.com/office/officeart/2005/8/layout/radial2"/>
    <dgm:cxn modelId="{1E39069B-F0A0-4B7F-AA9E-12226DE48430}" type="presParOf" srcId="{F644D495-F2F5-43EE-A380-6DA73CC802D4}" destId="{EF948A11-1369-457C-A4E3-95BB6F849368}" srcOrd="0" destOrd="0" presId="urn:microsoft.com/office/officeart/2005/8/layout/radial2"/>
    <dgm:cxn modelId="{2F0BB281-9399-4103-831E-03E208E0F61F}" type="presParOf" srcId="{EF948A11-1369-457C-A4E3-95BB6F849368}" destId="{0B76460E-1852-4869-9111-2F7F873DB6F4}" srcOrd="0" destOrd="0" presId="urn:microsoft.com/office/officeart/2005/8/layout/radial2"/>
    <dgm:cxn modelId="{E5341404-6531-47D0-A740-F0B12263EF6E}" type="presParOf" srcId="{0B76460E-1852-4869-9111-2F7F873DB6F4}" destId="{D8E883DD-B15D-40D8-90D4-7CF6F37900DC}" srcOrd="0" destOrd="0" presId="urn:microsoft.com/office/officeart/2005/8/layout/radial2"/>
    <dgm:cxn modelId="{C13C9339-E835-42D6-869F-ACFC5899E3AC}" type="presParOf" srcId="{0B76460E-1852-4869-9111-2F7F873DB6F4}" destId="{08EF68FA-C4A3-44A8-A729-A8CA31D124EA}" srcOrd="1" destOrd="0" presId="urn:microsoft.com/office/officeart/2005/8/layout/radial2"/>
    <dgm:cxn modelId="{385C5CB2-5A91-4FC2-8432-D3C897104874}" type="presParOf" srcId="{EF948A11-1369-457C-A4E3-95BB6F849368}" destId="{80AB4C38-9809-42C1-8BF5-9BCACE858334}" srcOrd="1" destOrd="0" presId="urn:microsoft.com/office/officeart/2005/8/layout/radial2"/>
    <dgm:cxn modelId="{B102DD03-85C1-4FFD-8379-58E88F4569FD}" type="presParOf" srcId="{EF948A11-1369-457C-A4E3-95BB6F849368}" destId="{A1D73D5D-CFD0-47BD-B60F-7BE56DD2AE3E}" srcOrd="2" destOrd="0" presId="urn:microsoft.com/office/officeart/2005/8/layout/radial2"/>
    <dgm:cxn modelId="{4F21B92A-FE0C-4925-91E8-FB3109BFFF08}" type="presParOf" srcId="{A1D73D5D-CFD0-47BD-B60F-7BE56DD2AE3E}" destId="{B4E558A1-E59E-459B-97FF-D1E96B9E6B84}" srcOrd="0" destOrd="0" presId="urn:microsoft.com/office/officeart/2005/8/layout/radial2"/>
    <dgm:cxn modelId="{80C3C23E-4C20-4AFB-9E93-3DB24AB726CA}" type="presParOf" srcId="{A1D73D5D-CFD0-47BD-B60F-7BE56DD2AE3E}" destId="{B1FA2C8A-302F-4018-9589-FD9696D50B17}" srcOrd="1" destOrd="0" presId="urn:microsoft.com/office/officeart/2005/8/layout/radial2"/>
    <dgm:cxn modelId="{CFE19D2C-1EF6-41B2-83CF-ED20723DFE78}" type="presParOf" srcId="{EF948A11-1369-457C-A4E3-95BB6F849368}" destId="{DB590B08-C3BC-4675-8747-9CE1C11C1445}" srcOrd="3" destOrd="0" presId="urn:microsoft.com/office/officeart/2005/8/layout/radial2"/>
    <dgm:cxn modelId="{A231A233-498B-469C-8402-7EB7E81D1F28}" type="presParOf" srcId="{EF948A11-1369-457C-A4E3-95BB6F849368}" destId="{3A3D2054-B28A-424C-A6EC-E31CA17BF5FF}" srcOrd="4" destOrd="0" presId="urn:microsoft.com/office/officeart/2005/8/layout/radial2"/>
    <dgm:cxn modelId="{D64A3162-47D4-4F80-A065-25C0F64D1965}" type="presParOf" srcId="{3A3D2054-B28A-424C-A6EC-E31CA17BF5FF}" destId="{8B2056B4-6567-4C6A-897F-37DDD093F169}" srcOrd="0" destOrd="0" presId="urn:microsoft.com/office/officeart/2005/8/layout/radial2"/>
    <dgm:cxn modelId="{AEE49F04-10C4-4785-9FD5-5DDE4BD188FD}" type="presParOf" srcId="{3A3D2054-B28A-424C-A6EC-E31CA17BF5FF}" destId="{2C886589-1472-45D1-A150-8DE1516E6BF3}" srcOrd="1" destOrd="0" presId="urn:microsoft.com/office/officeart/2005/8/layout/radial2"/>
    <dgm:cxn modelId="{9E072828-832F-4C56-8171-371E38109732}" type="presParOf" srcId="{EF948A11-1369-457C-A4E3-95BB6F849368}" destId="{4CBC0284-E832-43D5-BC80-9FA03B5F80EC}" srcOrd="5" destOrd="0" presId="urn:microsoft.com/office/officeart/2005/8/layout/radial2"/>
    <dgm:cxn modelId="{28CDAA15-0F1B-4D30-B770-4BBAD07F286A}" type="presParOf" srcId="{EF948A11-1369-457C-A4E3-95BB6F849368}" destId="{DBFF81A1-F86F-4C8A-B8AE-6A3A47D70F46}" srcOrd="6" destOrd="0" presId="urn:microsoft.com/office/officeart/2005/8/layout/radial2"/>
    <dgm:cxn modelId="{20AFC396-63A3-4A61-A733-73DE754378C8}" type="presParOf" srcId="{DBFF81A1-F86F-4C8A-B8AE-6A3A47D70F46}" destId="{567D1A63-8A44-4DD4-9B5F-93C308E78706}" srcOrd="0" destOrd="0" presId="urn:microsoft.com/office/officeart/2005/8/layout/radial2"/>
    <dgm:cxn modelId="{A2898AF9-63D0-4ADB-8643-52C88A231B2B}" type="presParOf" srcId="{DBFF81A1-F86F-4C8A-B8AE-6A3A47D70F46}" destId="{F66242EB-C525-4534-B282-A9DB1C76E54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0B3A82-A5E9-48AD-A33F-FA8A15F3B46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BF8F858-9DFF-4FBF-8A08-D20AC203207C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1CC342-CF7D-4178-BAD0-F9D2DF2FD49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42A70B18-1EC4-41E2-8D6A-64CAD0410C56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D7BD53-AA4C-4DF3-BD04-7F1CA67F836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226855D-AC9D-4059-A5D3-1994BDC4B16D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E50350-5666-47E5-BAF4-2883B618C4E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5AC77E8B-2CD8-443E-95CF-A1787C4E865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A1B514-97E0-41AA-B294-70FA6D1CBC05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D49ECF-FD03-4D19-BEA3-383A1F29257C}">
      <dsp:nvSpPr>
        <dsp:cNvPr id="0" name=""/>
        <dsp:cNvSpPr/>
      </dsp:nvSpPr>
      <dsp:spPr>
        <a:xfrm>
          <a:off x="5805" y="1274182"/>
          <a:ext cx="2883917" cy="2443526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103C20-F238-498D-9829-3A4952ADC413}">
      <dsp:nvSpPr>
        <dsp:cNvPr id="0" name=""/>
        <dsp:cNvSpPr/>
      </dsp:nvSpPr>
      <dsp:spPr>
        <a:xfrm>
          <a:off x="2430313" y="1616124"/>
          <a:ext cx="1518266" cy="14233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472000" y="1657811"/>
        <a:ext cx="1434892" cy="1339935"/>
      </dsp:txXfrm>
    </dsp:sp>
    <dsp:sp modelId="{66EBCFEF-780D-4445-8566-AF57A501FBCC}">
      <dsp:nvSpPr>
        <dsp:cNvPr id="0" name=""/>
        <dsp:cNvSpPr/>
      </dsp:nvSpPr>
      <dsp:spPr>
        <a:xfrm>
          <a:off x="5805" y="808254"/>
          <a:ext cx="2883917" cy="420765"/>
        </a:xfrm>
        <a:prstGeom prst="rect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805" y="808254"/>
        <a:ext cx="2883917" cy="420765"/>
      </dsp:txXfrm>
    </dsp:sp>
    <dsp:sp modelId="{DEE75BDF-FABF-43AE-AF0E-9B18816C81F8}">
      <dsp:nvSpPr>
        <dsp:cNvPr id="0" name=""/>
        <dsp:cNvSpPr/>
      </dsp:nvSpPr>
      <dsp:spPr>
        <a:xfrm>
          <a:off x="4490069" y="1274182"/>
          <a:ext cx="2883917" cy="244352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68EDB-33A2-44B7-99BC-12AD9B9D3BFB}">
      <dsp:nvSpPr>
        <dsp:cNvPr id="0" name=""/>
        <dsp:cNvSpPr/>
      </dsp:nvSpPr>
      <dsp:spPr>
        <a:xfrm>
          <a:off x="6989954" y="1616124"/>
          <a:ext cx="1367511" cy="142330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218907"/>
              <a:satOff val="-1431"/>
              <a:lumOff val="2455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7030007" y="1656177"/>
        <a:ext cx="1287405" cy="1343203"/>
      </dsp:txXfrm>
    </dsp:sp>
    <dsp:sp modelId="{18E0B8B7-F630-49BB-84A0-C829E7B054AA}">
      <dsp:nvSpPr>
        <dsp:cNvPr id="0" name=""/>
        <dsp:cNvSpPr/>
      </dsp:nvSpPr>
      <dsp:spPr>
        <a:xfrm>
          <a:off x="4490069" y="808254"/>
          <a:ext cx="2883917" cy="420765"/>
        </a:xfrm>
        <a:prstGeom prst="rect">
          <a:avLst/>
        </a:prstGeom>
        <a:solidFill>
          <a:schemeClr val="accent3">
            <a:shade val="80000"/>
            <a:hueOff val="218907"/>
            <a:satOff val="-1431"/>
            <a:lumOff val="2455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490069" y="808254"/>
        <a:ext cx="2883917" cy="4207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BC0284-E832-43D5-BC80-9FA03B5F80EC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590B08-C3BC-4675-8747-9CE1C11C1445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AB4C38-9809-42C1-8BF5-9BCACE858334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EF68FA-C4A3-44A8-A729-A8CA31D124EA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E558A1-E59E-459B-97FF-D1E96B9E6B84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B1FA2C8A-302F-4018-9589-FD9696D50B17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8B2056B4-6567-4C6A-897F-37DDD093F169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2C886589-1472-45D1-A150-8DE1516E6BF3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567D1A63-8A44-4DD4-9B5F-93C308E78706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smtClean="0"/>
            <a:t>防疫影片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F66242EB-C525-4534-B282-A9DB1C76E541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BE452-69E1-4FF4-9EDC-E4E596401101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13B7D3-79EC-47C6-B7F3-17FB3AB627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468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5">
                <a:lumMod val="50000"/>
              </a:schemeClr>
            </a:gs>
            <a:gs pos="78000">
              <a:srgbClr val="AFB77B"/>
            </a:gs>
            <a:gs pos="53000">
              <a:srgbClr val="878938"/>
            </a:gs>
            <a:gs pos="33000">
              <a:srgbClr val="697B46"/>
            </a:gs>
            <a:gs pos="100000">
              <a:schemeClr val="accent3">
                <a:lumMod val="40000"/>
                <a:lumOff val="6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92D05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86000">
              <a:srgbClr val="C3CE9C"/>
            </a:gs>
            <a:gs pos="74000">
              <a:srgbClr val="AFB77B"/>
            </a:gs>
            <a:gs pos="53000">
              <a:srgbClr val="878938"/>
            </a:gs>
            <a:gs pos="34000">
              <a:srgbClr val="697B46"/>
            </a:gs>
            <a:gs pos="100000">
              <a:schemeClr val="accent3">
                <a:lumMod val="40000"/>
                <a:lumOff val="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0B050"/>
          </a:solidFill>
          <a:latin typeface="清松手寫體2" panose="00000500000000000000" pitchFamily="2" charset="-120"/>
          <a:ea typeface="清松手寫體2" panose="00000500000000000000" pitchFamily="2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70C0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70C0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0070C0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0070C0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0070C0"/>
          </a:solidFill>
          <a:latin typeface="清松手寫體2" panose="00000500000000000000" pitchFamily="2" charset="-120"/>
          <a:ea typeface="清松手寫體2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7971" y="140432"/>
            <a:ext cx="5360133" cy="108012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59832" y="1460376"/>
            <a:ext cx="6084168" cy="816496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B050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628" y="2060848"/>
            <a:ext cx="6696743" cy="4405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479037"/>
              </p:ext>
            </p:extLst>
          </p:nvPr>
        </p:nvGraphicFramePr>
        <p:xfrm>
          <a:off x="401782" y="14176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1654318"/>
              </p:ext>
            </p:extLst>
          </p:nvPr>
        </p:nvGraphicFramePr>
        <p:xfrm>
          <a:off x="457200" y="1600200"/>
          <a:ext cx="8363272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53995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清松手寫體2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2021-12-07T03:10:58Z</dcterms:modified>
</cp:coreProperties>
</file>