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A3135D-7B21-4BFC-B75F-4D8391FDAFD8}" type="doc">
      <dgm:prSet loTypeId="urn:microsoft.com/office/officeart/2005/8/layout/hList7" loCatId="list" qsTypeId="urn:microsoft.com/office/officeart/2005/8/quickstyle/simple3" qsCatId="simple" csTypeId="urn:microsoft.com/office/officeart/2005/8/colors/accent3_5" csCatId="accent3" phldr="1"/>
      <dgm:spPr/>
      <dgm:t>
        <a:bodyPr/>
        <a:lstStyle/>
        <a:p>
          <a:endParaRPr lang="zh-TW" altLang="en-US"/>
        </a:p>
      </dgm:t>
    </dgm:pt>
    <dgm:pt modelId="{3F53121D-94CB-430F-9729-E94463BC487A}">
      <dgm:prSet/>
      <dgm:spPr>
        <a:solidFill>
          <a:schemeClr val="bg1"/>
        </a:solidFill>
      </dgm:spPr>
      <dgm:t>
        <a:bodyPr/>
        <a:lstStyle/>
        <a:p>
          <a:pPr algn="dist"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04D7526-237E-468F-8F91-EC03040D6D86}" type="sibTrans" cxnId="{4E50AA11-4BC7-4D78-AE89-28F265E3F16E}">
      <dgm:prSet/>
      <dgm:spPr/>
      <dgm:t>
        <a:bodyPr/>
        <a:lstStyle/>
        <a:p>
          <a:endParaRPr lang="zh-TW" altLang="en-US"/>
        </a:p>
      </dgm:t>
    </dgm:pt>
    <dgm:pt modelId="{0C9A608B-F441-4C07-83F9-A41794E37B30}" type="parTrans" cxnId="{4E50AA11-4BC7-4D78-AE89-28F265E3F16E}">
      <dgm:prSet/>
      <dgm:spPr/>
      <dgm:t>
        <a:bodyPr/>
        <a:lstStyle/>
        <a:p>
          <a:endParaRPr lang="zh-TW" altLang="en-US"/>
        </a:p>
      </dgm:t>
    </dgm:pt>
    <dgm:pt modelId="{FF2D1484-FAE3-4EF7-B98E-935DD4721EF5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dist"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7F8E7C1-F14E-410C-899A-892671269AC8}" type="sibTrans" cxnId="{2077DF1B-1F8E-4550-9506-029D91810D4E}">
      <dgm:prSet/>
      <dgm:spPr/>
      <dgm:t>
        <a:bodyPr/>
        <a:lstStyle/>
        <a:p>
          <a:endParaRPr lang="zh-TW" altLang="en-US"/>
        </a:p>
      </dgm:t>
    </dgm:pt>
    <dgm:pt modelId="{BB6CF7AF-F568-4A22-A625-2FDAC403B481}" type="parTrans" cxnId="{2077DF1B-1F8E-4550-9506-029D91810D4E}">
      <dgm:prSet/>
      <dgm:spPr/>
      <dgm:t>
        <a:bodyPr/>
        <a:lstStyle/>
        <a:p>
          <a:endParaRPr lang="zh-TW" altLang="en-US"/>
        </a:p>
      </dgm:t>
    </dgm:pt>
    <dgm:pt modelId="{6EA24BEA-E11D-4E18-B561-98B718762214}">
      <dgm:prSet/>
      <dgm:spPr>
        <a:solidFill>
          <a:srgbClr val="FFFFFF"/>
        </a:solidFill>
      </dgm:spPr>
      <dgm:t>
        <a:bodyPr/>
        <a:lstStyle/>
        <a:p>
          <a:pPr algn="dist" rtl="0"/>
          <a:r>
            <a:rPr lang="zh-TW" dirty="0" smtClean="0">
              <a:solidFill>
                <a:schemeClr val="tx1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  <a:endParaRPr lang="zh-TW" dirty="0">
            <a:solidFill>
              <a:schemeClr val="tx1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946488E0-DD65-4D3F-8A7A-23F724592B65}" type="sibTrans" cxnId="{FA441603-7EFB-48D7-93C8-5F6FAC471A3A}">
      <dgm:prSet/>
      <dgm:spPr/>
      <dgm:t>
        <a:bodyPr/>
        <a:lstStyle/>
        <a:p>
          <a:endParaRPr lang="zh-TW" altLang="en-US"/>
        </a:p>
      </dgm:t>
    </dgm:pt>
    <dgm:pt modelId="{5E614FBD-F193-4437-B3E3-0E5C422018DA}" type="parTrans" cxnId="{FA441603-7EFB-48D7-93C8-5F6FAC471A3A}">
      <dgm:prSet/>
      <dgm:spPr/>
      <dgm:t>
        <a:bodyPr/>
        <a:lstStyle/>
        <a:p>
          <a:endParaRPr lang="zh-TW" altLang="en-US"/>
        </a:p>
      </dgm:t>
    </dgm:pt>
    <dgm:pt modelId="{6E21297A-D77A-4076-8FCB-26E0FBFDC0AC}">
      <dgm:prSet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pPr algn="dist"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8564A16-AB31-4421-B196-99C6AA7C8EB8}" type="sibTrans" cxnId="{BEF4CFF1-A33C-4E4F-B9C1-C0173B1C1AF2}">
      <dgm:prSet/>
      <dgm:spPr/>
      <dgm:t>
        <a:bodyPr/>
        <a:lstStyle/>
        <a:p>
          <a:endParaRPr lang="zh-TW" altLang="en-US"/>
        </a:p>
      </dgm:t>
    </dgm:pt>
    <dgm:pt modelId="{6FBEFDA5-8FAF-470A-BF20-206C62E92194}" type="parTrans" cxnId="{BEF4CFF1-A33C-4E4F-B9C1-C0173B1C1AF2}">
      <dgm:prSet/>
      <dgm:spPr/>
      <dgm:t>
        <a:bodyPr/>
        <a:lstStyle/>
        <a:p>
          <a:endParaRPr lang="zh-TW" altLang="en-US"/>
        </a:p>
      </dgm:t>
    </dgm:pt>
    <dgm:pt modelId="{B08D776A-C1B5-4AD3-9EA4-642A86A8B35D}" type="pres">
      <dgm:prSet presAssocID="{FEA3135D-7B21-4BFC-B75F-4D8391FDAF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E26D634-4A49-4F6E-B5D7-B8D67D863159}" type="pres">
      <dgm:prSet presAssocID="{FEA3135D-7B21-4BFC-B75F-4D8391FDAFD8}" presName="fgShape" presStyleLbl="fgShp" presStyleIdx="0" presStyleCnt="1"/>
      <dgm:spPr/>
    </dgm:pt>
    <dgm:pt modelId="{723777AA-2015-4509-9338-F3DD2855C1D2}" type="pres">
      <dgm:prSet presAssocID="{FEA3135D-7B21-4BFC-B75F-4D8391FDAFD8}" presName="linComp" presStyleCnt="0"/>
      <dgm:spPr/>
    </dgm:pt>
    <dgm:pt modelId="{E44A4A07-8B62-4BDD-94EF-511E5AF32C21}" type="pres">
      <dgm:prSet presAssocID="{6E21297A-D77A-4076-8FCB-26E0FBFDC0AC}" presName="compNode" presStyleCnt="0"/>
      <dgm:spPr/>
    </dgm:pt>
    <dgm:pt modelId="{0F1AA375-749F-40A2-86CF-636DCF066261}" type="pres">
      <dgm:prSet presAssocID="{6E21297A-D77A-4076-8FCB-26E0FBFDC0AC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8C2EBBD-7F85-4BE4-A086-D84FB04ACBEB}" type="pres">
      <dgm:prSet presAssocID="{6E21297A-D77A-4076-8FCB-26E0FBFDC0A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668832-91E8-4C09-B540-CE225C01B870}" type="pres">
      <dgm:prSet presAssocID="{6E21297A-D77A-4076-8FCB-26E0FBFDC0AC}" presName="invisiNode" presStyleLbl="node1" presStyleIdx="0" presStyleCnt="4"/>
      <dgm:spPr/>
    </dgm:pt>
    <dgm:pt modelId="{B45F8C81-9F09-4288-AFCB-9FB191BBC351}" type="pres">
      <dgm:prSet presAssocID="{6E21297A-D77A-4076-8FCB-26E0FBFDC0A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6837BF8-78C7-4589-9A09-4CF95EEC5DC5}" type="pres">
      <dgm:prSet presAssocID="{D8564A16-AB31-4421-B196-99C6AA7C8EB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7DC3579-E8C6-4D55-806D-574E640F78D9}" type="pres">
      <dgm:prSet presAssocID="{6EA24BEA-E11D-4E18-B561-98B718762214}" presName="compNode" presStyleCnt="0"/>
      <dgm:spPr/>
    </dgm:pt>
    <dgm:pt modelId="{7C961C60-D4CB-48E3-877E-1D4D61817165}" type="pres">
      <dgm:prSet presAssocID="{6EA24BEA-E11D-4E18-B561-98B718762214}" presName="bkgdShape" presStyleLbl="node1" presStyleIdx="1" presStyleCnt="4" custAng="0" custLinFactNeighborX="-3489" custLinFactNeighborY="-439"/>
      <dgm:spPr/>
      <dgm:t>
        <a:bodyPr/>
        <a:lstStyle/>
        <a:p>
          <a:endParaRPr lang="zh-TW" altLang="en-US"/>
        </a:p>
      </dgm:t>
    </dgm:pt>
    <dgm:pt modelId="{792C4B54-C3E3-47CE-9C8E-7EAD9EBAB5AC}" type="pres">
      <dgm:prSet presAssocID="{6EA24BEA-E11D-4E18-B561-98B71876221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BB745F-8EA2-4117-BDCC-D874EF7EE38B}" type="pres">
      <dgm:prSet presAssocID="{6EA24BEA-E11D-4E18-B561-98B718762214}" presName="invisiNode" presStyleLbl="node1" presStyleIdx="1" presStyleCnt="4"/>
      <dgm:spPr/>
    </dgm:pt>
    <dgm:pt modelId="{212234B4-7EFD-40B3-BEBA-09A57AF00C3D}" type="pres">
      <dgm:prSet presAssocID="{6EA24BEA-E11D-4E18-B561-98B718762214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3BCF1FA-4927-430A-8CBD-CA5F8199A1B1}" type="pres">
      <dgm:prSet presAssocID="{946488E0-DD65-4D3F-8A7A-23F724592B6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1E90E38-FCDB-4C6D-84A8-FB08DF7AE925}" type="pres">
      <dgm:prSet presAssocID="{FF2D1484-FAE3-4EF7-B98E-935DD4721EF5}" presName="compNode" presStyleCnt="0"/>
      <dgm:spPr/>
    </dgm:pt>
    <dgm:pt modelId="{68168A3E-D4F3-441D-AF6F-30A969261BF3}" type="pres">
      <dgm:prSet presAssocID="{FF2D1484-FAE3-4EF7-B98E-935DD4721EF5}" presName="bkgdShape" presStyleLbl="node1" presStyleIdx="2" presStyleCnt="4" custLinFactNeighborX="-6489" custLinFactNeighborY="-439"/>
      <dgm:spPr/>
      <dgm:t>
        <a:bodyPr/>
        <a:lstStyle/>
        <a:p>
          <a:endParaRPr lang="zh-TW" altLang="en-US"/>
        </a:p>
      </dgm:t>
    </dgm:pt>
    <dgm:pt modelId="{DC14FCF2-1824-4A2D-BF7C-65448F675A86}" type="pres">
      <dgm:prSet presAssocID="{FF2D1484-FAE3-4EF7-B98E-935DD4721EF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7E283B-5BF7-4DC7-BA96-E61A126ECD19}" type="pres">
      <dgm:prSet presAssocID="{FF2D1484-FAE3-4EF7-B98E-935DD4721EF5}" presName="invisiNode" presStyleLbl="node1" presStyleIdx="2" presStyleCnt="4"/>
      <dgm:spPr/>
    </dgm:pt>
    <dgm:pt modelId="{7E8DEF3A-8712-4ED7-99E6-BE940231E51A}" type="pres">
      <dgm:prSet presAssocID="{FF2D1484-FAE3-4EF7-B98E-935DD4721EF5}" presName="imagNode" presStyleLbl="fgImgPlace1" presStyleIdx="2" presStyleCnt="4" custAng="28398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BBD11AD-A621-4721-84A8-8CC9F9C438BA}" type="pres">
      <dgm:prSet presAssocID="{D7F8E7C1-F14E-410C-899A-892671269AC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EEBC67D-3340-494D-A4E4-CFA959526CF2}" type="pres">
      <dgm:prSet presAssocID="{3F53121D-94CB-430F-9729-E94463BC487A}" presName="compNode" presStyleCnt="0"/>
      <dgm:spPr/>
    </dgm:pt>
    <dgm:pt modelId="{476D03C3-C300-4F25-A843-A995B17F30C6}" type="pres">
      <dgm:prSet presAssocID="{3F53121D-94CB-430F-9729-E94463BC487A}" presName="bkgdShape" presStyleLbl="node1" presStyleIdx="3" presStyleCnt="4" custLinFactNeighborX="-9882" custLinFactNeighborY="-187"/>
      <dgm:spPr/>
      <dgm:t>
        <a:bodyPr/>
        <a:lstStyle/>
        <a:p>
          <a:endParaRPr lang="zh-TW" altLang="en-US"/>
        </a:p>
      </dgm:t>
    </dgm:pt>
    <dgm:pt modelId="{CA77A838-2916-4FD9-B130-D15F3A6FEB8D}" type="pres">
      <dgm:prSet presAssocID="{3F53121D-94CB-430F-9729-E94463BC487A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4D6BD0-7B6E-4E35-9092-0B95B24F5DA4}" type="pres">
      <dgm:prSet presAssocID="{3F53121D-94CB-430F-9729-E94463BC487A}" presName="invisiNode" presStyleLbl="node1" presStyleIdx="3" presStyleCnt="4"/>
      <dgm:spPr/>
    </dgm:pt>
    <dgm:pt modelId="{437206A7-0AE7-4F35-BA54-DFD5C974D480}" type="pres">
      <dgm:prSet presAssocID="{3F53121D-94CB-430F-9729-E94463BC487A}" presName="imagNode" presStyleLbl="fgImgPlace1" presStyleIdx="3" presStyleCnt="4" custLinFactNeighborX="-10066" custLinFactNeighborY="2356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EE8DD28-2B55-4893-84B9-1B97CF43B047}" type="presOf" srcId="{3F53121D-94CB-430F-9729-E94463BC487A}" destId="{CA77A838-2916-4FD9-B130-D15F3A6FEB8D}" srcOrd="1" destOrd="0" presId="urn:microsoft.com/office/officeart/2005/8/layout/hList7"/>
    <dgm:cxn modelId="{1CC5B088-1012-44D0-8EFB-CFCE90953690}" type="presOf" srcId="{6EA24BEA-E11D-4E18-B561-98B718762214}" destId="{792C4B54-C3E3-47CE-9C8E-7EAD9EBAB5AC}" srcOrd="1" destOrd="0" presId="urn:microsoft.com/office/officeart/2005/8/layout/hList7"/>
    <dgm:cxn modelId="{70D4ED92-7105-477F-BB88-0F39B9F15B17}" type="presOf" srcId="{D8564A16-AB31-4421-B196-99C6AA7C8EB8}" destId="{76837BF8-78C7-4589-9A09-4CF95EEC5DC5}" srcOrd="0" destOrd="0" presId="urn:microsoft.com/office/officeart/2005/8/layout/hList7"/>
    <dgm:cxn modelId="{4E50AA11-4BC7-4D78-AE89-28F265E3F16E}" srcId="{FEA3135D-7B21-4BFC-B75F-4D8391FDAFD8}" destId="{3F53121D-94CB-430F-9729-E94463BC487A}" srcOrd="3" destOrd="0" parTransId="{0C9A608B-F441-4C07-83F9-A41794E37B30}" sibTransId="{D04D7526-237E-468F-8F91-EC03040D6D86}"/>
    <dgm:cxn modelId="{2077DF1B-1F8E-4550-9506-029D91810D4E}" srcId="{FEA3135D-7B21-4BFC-B75F-4D8391FDAFD8}" destId="{FF2D1484-FAE3-4EF7-B98E-935DD4721EF5}" srcOrd="2" destOrd="0" parTransId="{BB6CF7AF-F568-4A22-A625-2FDAC403B481}" sibTransId="{D7F8E7C1-F14E-410C-899A-892671269AC8}"/>
    <dgm:cxn modelId="{1B26DEF2-E173-4C96-8FED-D6A4D87E8E5F}" type="presOf" srcId="{FF2D1484-FAE3-4EF7-B98E-935DD4721EF5}" destId="{68168A3E-D4F3-441D-AF6F-30A969261BF3}" srcOrd="0" destOrd="0" presId="urn:microsoft.com/office/officeart/2005/8/layout/hList7"/>
    <dgm:cxn modelId="{D62698D1-B12B-4679-9303-526CFBA0B523}" type="presOf" srcId="{3F53121D-94CB-430F-9729-E94463BC487A}" destId="{476D03C3-C300-4F25-A843-A995B17F30C6}" srcOrd="0" destOrd="0" presId="urn:microsoft.com/office/officeart/2005/8/layout/hList7"/>
    <dgm:cxn modelId="{EEC87C95-5224-43EE-BC32-C7CF048A28DF}" type="presOf" srcId="{6EA24BEA-E11D-4E18-B561-98B718762214}" destId="{7C961C60-D4CB-48E3-877E-1D4D61817165}" srcOrd="0" destOrd="0" presId="urn:microsoft.com/office/officeart/2005/8/layout/hList7"/>
    <dgm:cxn modelId="{E1D99224-E5C2-4ADF-8C63-CDC700F45DAE}" type="presOf" srcId="{946488E0-DD65-4D3F-8A7A-23F724592B65}" destId="{B3BCF1FA-4927-430A-8CBD-CA5F8199A1B1}" srcOrd="0" destOrd="0" presId="urn:microsoft.com/office/officeart/2005/8/layout/hList7"/>
    <dgm:cxn modelId="{F075D5CB-1567-467F-900C-839612421DA4}" type="presOf" srcId="{6E21297A-D77A-4076-8FCB-26E0FBFDC0AC}" destId="{18C2EBBD-7F85-4BE4-A086-D84FB04ACBEB}" srcOrd="1" destOrd="0" presId="urn:microsoft.com/office/officeart/2005/8/layout/hList7"/>
    <dgm:cxn modelId="{A2C6AFC3-0D32-4E54-B551-B942033920C1}" type="presOf" srcId="{6E21297A-D77A-4076-8FCB-26E0FBFDC0AC}" destId="{0F1AA375-749F-40A2-86CF-636DCF066261}" srcOrd="0" destOrd="0" presId="urn:microsoft.com/office/officeart/2005/8/layout/hList7"/>
    <dgm:cxn modelId="{FA441603-7EFB-48D7-93C8-5F6FAC471A3A}" srcId="{FEA3135D-7B21-4BFC-B75F-4D8391FDAFD8}" destId="{6EA24BEA-E11D-4E18-B561-98B718762214}" srcOrd="1" destOrd="0" parTransId="{5E614FBD-F193-4437-B3E3-0E5C422018DA}" sibTransId="{946488E0-DD65-4D3F-8A7A-23F724592B65}"/>
    <dgm:cxn modelId="{BEF4CFF1-A33C-4E4F-B9C1-C0173B1C1AF2}" srcId="{FEA3135D-7B21-4BFC-B75F-4D8391FDAFD8}" destId="{6E21297A-D77A-4076-8FCB-26E0FBFDC0AC}" srcOrd="0" destOrd="0" parTransId="{6FBEFDA5-8FAF-470A-BF20-206C62E92194}" sibTransId="{D8564A16-AB31-4421-B196-99C6AA7C8EB8}"/>
    <dgm:cxn modelId="{3C956175-DA38-4F09-9131-5056ADC2DEAF}" type="presOf" srcId="{FF2D1484-FAE3-4EF7-B98E-935DD4721EF5}" destId="{DC14FCF2-1824-4A2D-BF7C-65448F675A86}" srcOrd="1" destOrd="0" presId="urn:microsoft.com/office/officeart/2005/8/layout/hList7"/>
    <dgm:cxn modelId="{4EEE6FCA-BF33-4A1A-91B8-5B0F734F15A9}" type="presOf" srcId="{D7F8E7C1-F14E-410C-899A-892671269AC8}" destId="{5BBD11AD-A621-4721-84A8-8CC9F9C438BA}" srcOrd="0" destOrd="0" presId="urn:microsoft.com/office/officeart/2005/8/layout/hList7"/>
    <dgm:cxn modelId="{A4475D24-9D2E-4291-942E-D9CFEAECCAD0}" type="presOf" srcId="{FEA3135D-7B21-4BFC-B75F-4D8391FDAFD8}" destId="{B08D776A-C1B5-4AD3-9EA4-642A86A8B35D}" srcOrd="0" destOrd="0" presId="urn:microsoft.com/office/officeart/2005/8/layout/hList7"/>
    <dgm:cxn modelId="{14D2F558-93E4-42C6-B258-2581411B5BA8}" type="presParOf" srcId="{B08D776A-C1B5-4AD3-9EA4-642A86A8B35D}" destId="{CE26D634-4A49-4F6E-B5D7-B8D67D863159}" srcOrd="0" destOrd="0" presId="urn:microsoft.com/office/officeart/2005/8/layout/hList7"/>
    <dgm:cxn modelId="{EE713E82-7950-425B-945E-A6D6C53568C3}" type="presParOf" srcId="{B08D776A-C1B5-4AD3-9EA4-642A86A8B35D}" destId="{723777AA-2015-4509-9338-F3DD2855C1D2}" srcOrd="1" destOrd="0" presId="urn:microsoft.com/office/officeart/2005/8/layout/hList7"/>
    <dgm:cxn modelId="{964766AA-1A95-405A-8757-E5EB0A786B46}" type="presParOf" srcId="{723777AA-2015-4509-9338-F3DD2855C1D2}" destId="{E44A4A07-8B62-4BDD-94EF-511E5AF32C21}" srcOrd="0" destOrd="0" presId="urn:microsoft.com/office/officeart/2005/8/layout/hList7"/>
    <dgm:cxn modelId="{12D6423A-3F08-4A0B-95C0-4A7A6D069E84}" type="presParOf" srcId="{E44A4A07-8B62-4BDD-94EF-511E5AF32C21}" destId="{0F1AA375-749F-40A2-86CF-636DCF066261}" srcOrd="0" destOrd="0" presId="urn:microsoft.com/office/officeart/2005/8/layout/hList7"/>
    <dgm:cxn modelId="{B62DEA84-8EBB-4017-B85A-4A2CF974D183}" type="presParOf" srcId="{E44A4A07-8B62-4BDD-94EF-511E5AF32C21}" destId="{18C2EBBD-7F85-4BE4-A086-D84FB04ACBEB}" srcOrd="1" destOrd="0" presId="urn:microsoft.com/office/officeart/2005/8/layout/hList7"/>
    <dgm:cxn modelId="{F654A891-1EB3-43F8-AF8D-0436A009D312}" type="presParOf" srcId="{E44A4A07-8B62-4BDD-94EF-511E5AF32C21}" destId="{4C668832-91E8-4C09-B540-CE225C01B870}" srcOrd="2" destOrd="0" presId="urn:microsoft.com/office/officeart/2005/8/layout/hList7"/>
    <dgm:cxn modelId="{0F94C924-B70E-4EA1-84CE-17CBEB0AC831}" type="presParOf" srcId="{E44A4A07-8B62-4BDD-94EF-511E5AF32C21}" destId="{B45F8C81-9F09-4288-AFCB-9FB191BBC351}" srcOrd="3" destOrd="0" presId="urn:microsoft.com/office/officeart/2005/8/layout/hList7"/>
    <dgm:cxn modelId="{01DB1F9B-B644-4397-8368-58CFB4B016EC}" type="presParOf" srcId="{723777AA-2015-4509-9338-F3DD2855C1D2}" destId="{76837BF8-78C7-4589-9A09-4CF95EEC5DC5}" srcOrd="1" destOrd="0" presId="urn:microsoft.com/office/officeart/2005/8/layout/hList7"/>
    <dgm:cxn modelId="{0226E6EF-0703-4CFB-AEB4-421E1AEC3754}" type="presParOf" srcId="{723777AA-2015-4509-9338-F3DD2855C1D2}" destId="{47DC3579-E8C6-4D55-806D-574E640F78D9}" srcOrd="2" destOrd="0" presId="urn:microsoft.com/office/officeart/2005/8/layout/hList7"/>
    <dgm:cxn modelId="{2F64F3D1-88B8-48D4-9A9D-9F61F402B6AB}" type="presParOf" srcId="{47DC3579-E8C6-4D55-806D-574E640F78D9}" destId="{7C961C60-D4CB-48E3-877E-1D4D61817165}" srcOrd="0" destOrd="0" presId="urn:microsoft.com/office/officeart/2005/8/layout/hList7"/>
    <dgm:cxn modelId="{10EE6250-495E-4ED4-94A9-66F724F86EA9}" type="presParOf" srcId="{47DC3579-E8C6-4D55-806D-574E640F78D9}" destId="{792C4B54-C3E3-47CE-9C8E-7EAD9EBAB5AC}" srcOrd="1" destOrd="0" presId="urn:microsoft.com/office/officeart/2005/8/layout/hList7"/>
    <dgm:cxn modelId="{18BB5FBF-9EB6-40F4-86EB-8D54D7D4B7F3}" type="presParOf" srcId="{47DC3579-E8C6-4D55-806D-574E640F78D9}" destId="{30BB745F-8EA2-4117-BDCC-D874EF7EE38B}" srcOrd="2" destOrd="0" presId="urn:microsoft.com/office/officeart/2005/8/layout/hList7"/>
    <dgm:cxn modelId="{1348812F-6BE0-4BC6-BFA4-00FECC595394}" type="presParOf" srcId="{47DC3579-E8C6-4D55-806D-574E640F78D9}" destId="{212234B4-7EFD-40B3-BEBA-09A57AF00C3D}" srcOrd="3" destOrd="0" presId="urn:microsoft.com/office/officeart/2005/8/layout/hList7"/>
    <dgm:cxn modelId="{9B03A06F-2AF8-42B4-B594-8AD6686E5670}" type="presParOf" srcId="{723777AA-2015-4509-9338-F3DD2855C1D2}" destId="{B3BCF1FA-4927-430A-8CBD-CA5F8199A1B1}" srcOrd="3" destOrd="0" presId="urn:microsoft.com/office/officeart/2005/8/layout/hList7"/>
    <dgm:cxn modelId="{05430579-A3FA-4076-AB14-53EA9EFDD7CC}" type="presParOf" srcId="{723777AA-2015-4509-9338-F3DD2855C1D2}" destId="{91E90E38-FCDB-4C6D-84A8-FB08DF7AE925}" srcOrd="4" destOrd="0" presId="urn:microsoft.com/office/officeart/2005/8/layout/hList7"/>
    <dgm:cxn modelId="{7F0DF07D-BA31-42C6-B550-817104C96486}" type="presParOf" srcId="{91E90E38-FCDB-4C6D-84A8-FB08DF7AE925}" destId="{68168A3E-D4F3-441D-AF6F-30A969261BF3}" srcOrd="0" destOrd="0" presId="urn:microsoft.com/office/officeart/2005/8/layout/hList7"/>
    <dgm:cxn modelId="{AE17AB44-E092-4390-97DE-A0DBB5ECEAA5}" type="presParOf" srcId="{91E90E38-FCDB-4C6D-84A8-FB08DF7AE925}" destId="{DC14FCF2-1824-4A2D-BF7C-65448F675A86}" srcOrd="1" destOrd="0" presId="urn:microsoft.com/office/officeart/2005/8/layout/hList7"/>
    <dgm:cxn modelId="{0E86B5D9-76DA-4792-8BB3-FB80BAAE1AE1}" type="presParOf" srcId="{91E90E38-FCDB-4C6D-84A8-FB08DF7AE925}" destId="{CD7E283B-5BF7-4DC7-BA96-E61A126ECD19}" srcOrd="2" destOrd="0" presId="urn:microsoft.com/office/officeart/2005/8/layout/hList7"/>
    <dgm:cxn modelId="{F4554ECB-3469-45EE-ADF1-B389ABDC2ABE}" type="presParOf" srcId="{91E90E38-FCDB-4C6D-84A8-FB08DF7AE925}" destId="{7E8DEF3A-8712-4ED7-99E6-BE940231E51A}" srcOrd="3" destOrd="0" presId="urn:microsoft.com/office/officeart/2005/8/layout/hList7"/>
    <dgm:cxn modelId="{E9482F5B-C709-4B32-8263-DF3ABFE49568}" type="presParOf" srcId="{723777AA-2015-4509-9338-F3DD2855C1D2}" destId="{5BBD11AD-A621-4721-84A8-8CC9F9C438BA}" srcOrd="5" destOrd="0" presId="urn:microsoft.com/office/officeart/2005/8/layout/hList7"/>
    <dgm:cxn modelId="{7A472470-1E2F-49E3-AF71-17FBC382E50A}" type="presParOf" srcId="{723777AA-2015-4509-9338-F3DD2855C1D2}" destId="{4EEBC67D-3340-494D-A4E4-CFA959526CF2}" srcOrd="6" destOrd="0" presId="urn:microsoft.com/office/officeart/2005/8/layout/hList7"/>
    <dgm:cxn modelId="{96C196AE-FA47-4030-B5D0-11F5CBC9EB51}" type="presParOf" srcId="{4EEBC67D-3340-494D-A4E4-CFA959526CF2}" destId="{476D03C3-C300-4F25-A843-A995B17F30C6}" srcOrd="0" destOrd="0" presId="urn:microsoft.com/office/officeart/2005/8/layout/hList7"/>
    <dgm:cxn modelId="{8D38692E-0CA3-49DB-84E6-09B522385BBB}" type="presParOf" srcId="{4EEBC67D-3340-494D-A4E4-CFA959526CF2}" destId="{CA77A838-2916-4FD9-B130-D15F3A6FEB8D}" srcOrd="1" destOrd="0" presId="urn:microsoft.com/office/officeart/2005/8/layout/hList7"/>
    <dgm:cxn modelId="{2A8CD6A8-0822-4E21-BF83-1939849368F0}" type="presParOf" srcId="{4EEBC67D-3340-494D-A4E4-CFA959526CF2}" destId="{904D6BD0-7B6E-4E35-9092-0B95B24F5DA4}" srcOrd="2" destOrd="0" presId="urn:microsoft.com/office/officeart/2005/8/layout/hList7"/>
    <dgm:cxn modelId="{415D59B0-A5E7-4F93-AA83-9F45CC8146E8}" type="presParOf" srcId="{4EEBC67D-3340-494D-A4E4-CFA959526CF2}" destId="{437206A7-0AE7-4F35-BA54-DFD5C974D48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DADE9A-7B8D-4131-A2FF-2EE63A51C29D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A357A1B-9E9D-4D84-9FA8-AFC0E6C32039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6FB84037-4981-43E9-AF36-9B69B1D67279}" type="parTrans" cxnId="{0A04098D-AFF1-43EB-97DA-47135D9C3497}">
      <dgm:prSet/>
      <dgm:spPr/>
      <dgm:t>
        <a:bodyPr/>
        <a:lstStyle/>
        <a:p>
          <a:endParaRPr lang="zh-TW" altLang="en-US"/>
        </a:p>
      </dgm:t>
    </dgm:pt>
    <dgm:pt modelId="{FD04E12B-300C-4FBB-B65F-0660D70DF974}" type="sibTrans" cxnId="{0A04098D-AFF1-43EB-97DA-47135D9C3497}">
      <dgm:prSet/>
      <dgm:spPr/>
      <dgm:t>
        <a:bodyPr/>
        <a:lstStyle/>
        <a:p>
          <a:endParaRPr lang="zh-TW" altLang="en-US"/>
        </a:p>
      </dgm:t>
    </dgm:pt>
    <dgm:pt modelId="{98B13317-5408-4590-BC57-16C3BBF53288}">
      <dgm:prSet/>
      <dgm:spPr/>
      <dgm:t>
        <a:bodyPr/>
        <a:lstStyle/>
        <a:p>
          <a:pPr algn="dist"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92EF5390-7132-4223-BF32-7E67183ED875}" type="parTrans" cxnId="{086F27D3-CED3-40ED-B37C-F6DA46C3F1C7}">
      <dgm:prSet/>
      <dgm:spPr/>
      <dgm:t>
        <a:bodyPr/>
        <a:lstStyle/>
        <a:p>
          <a:endParaRPr lang="zh-TW" altLang="en-US"/>
        </a:p>
      </dgm:t>
    </dgm:pt>
    <dgm:pt modelId="{C04F9D8B-26F9-490E-8AE7-64839E873549}" type="sibTrans" cxnId="{086F27D3-CED3-40ED-B37C-F6DA46C3F1C7}">
      <dgm:prSet/>
      <dgm:spPr/>
      <dgm:t>
        <a:bodyPr/>
        <a:lstStyle/>
        <a:p>
          <a:endParaRPr lang="zh-TW" altLang="en-US"/>
        </a:p>
      </dgm:t>
    </dgm:pt>
    <dgm:pt modelId="{DBFE0701-63A5-494A-99F1-F9F6BD3F24FC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2D1AE73-ECCD-4F40-81A0-01DA072554E6}" type="parTrans" cxnId="{335E6414-520B-461C-8356-A81533C55B6D}">
      <dgm:prSet/>
      <dgm:spPr/>
      <dgm:t>
        <a:bodyPr/>
        <a:lstStyle/>
        <a:p>
          <a:endParaRPr lang="zh-TW" altLang="en-US"/>
        </a:p>
      </dgm:t>
    </dgm:pt>
    <dgm:pt modelId="{91929596-8C83-42F7-8FDE-24B2BA9070DF}" type="sibTrans" cxnId="{335E6414-520B-461C-8356-A81533C55B6D}">
      <dgm:prSet/>
      <dgm:spPr/>
      <dgm:t>
        <a:bodyPr/>
        <a:lstStyle/>
        <a:p>
          <a:endParaRPr lang="zh-TW" altLang="en-US"/>
        </a:p>
      </dgm:t>
    </dgm:pt>
    <dgm:pt modelId="{5D8F69C2-0C66-40D7-BDFC-C84843342C34}">
      <dgm:prSet/>
      <dgm:spPr/>
      <dgm:t>
        <a:bodyPr/>
        <a:lstStyle/>
        <a:p>
          <a:pPr algn="dist"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大約手臂的兩倍長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F82AE7B-36C7-4741-BFE7-2279D8E9E233}" type="parTrans" cxnId="{06736310-79A5-4328-99FD-EE5790E427FD}">
      <dgm:prSet/>
      <dgm:spPr/>
      <dgm:t>
        <a:bodyPr/>
        <a:lstStyle/>
        <a:p>
          <a:endParaRPr lang="zh-TW" altLang="en-US"/>
        </a:p>
      </dgm:t>
    </dgm:pt>
    <dgm:pt modelId="{7B45161D-E6CF-4185-ADD0-288A6A29321E}" type="sibTrans" cxnId="{06736310-79A5-4328-99FD-EE5790E427FD}">
      <dgm:prSet/>
      <dgm:spPr/>
      <dgm:t>
        <a:bodyPr/>
        <a:lstStyle/>
        <a:p>
          <a:endParaRPr lang="zh-TW" altLang="en-US"/>
        </a:p>
      </dgm:t>
    </dgm:pt>
    <dgm:pt modelId="{691CD652-D416-42FA-931D-EDC5472F756D}" type="pres">
      <dgm:prSet presAssocID="{C4DADE9A-7B8D-4131-A2FF-2EE63A51C29D}" presName="rootNode" presStyleCnt="0">
        <dgm:presLayoutVars>
          <dgm:chMax/>
          <dgm:chPref/>
          <dgm:dir/>
          <dgm:animLvl val="lvl"/>
        </dgm:presLayoutVars>
      </dgm:prSet>
      <dgm:spPr/>
    </dgm:pt>
    <dgm:pt modelId="{4A544912-84B0-4D2E-92CF-EE1924057993}" type="pres">
      <dgm:prSet presAssocID="{3A357A1B-9E9D-4D84-9FA8-AFC0E6C32039}" presName="composite" presStyleCnt="0"/>
      <dgm:spPr/>
    </dgm:pt>
    <dgm:pt modelId="{F509DA53-EBA1-4C4C-BF53-DFCF37253E0D}" type="pres">
      <dgm:prSet presAssocID="{3A357A1B-9E9D-4D84-9FA8-AFC0E6C32039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0F7C65E-AE22-427D-90A5-89BA6679372A}" type="pres">
      <dgm:prSet presAssocID="{3A357A1B-9E9D-4D84-9FA8-AFC0E6C32039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99CF5A1-F938-4F99-BF21-DD9A3C5AAF80}" type="pres">
      <dgm:prSet presAssocID="{3A357A1B-9E9D-4D84-9FA8-AFC0E6C32039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52869F2F-E859-4816-AB60-CB63431008BB}" type="pres">
      <dgm:prSet presAssocID="{FD04E12B-300C-4FBB-B65F-0660D70DF974}" presName="sibTrans" presStyleCnt="0"/>
      <dgm:spPr/>
    </dgm:pt>
    <dgm:pt modelId="{981393EA-CD78-4EF4-9824-E1457BA2371A}" type="pres">
      <dgm:prSet presAssocID="{DBFE0701-63A5-494A-99F1-F9F6BD3F24FC}" presName="composite" presStyleCnt="0"/>
      <dgm:spPr/>
    </dgm:pt>
    <dgm:pt modelId="{6C6C920D-435B-4F61-8AC0-D2217619EFF0}" type="pres">
      <dgm:prSet presAssocID="{DBFE0701-63A5-494A-99F1-F9F6BD3F24F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6DD0F21A-2700-43E1-BB46-97A4C5A07DA3}" type="pres">
      <dgm:prSet presAssocID="{DBFE0701-63A5-494A-99F1-F9F6BD3F24F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69E7D99-F1BA-4843-BCA9-9B47D49F4514}" type="pres">
      <dgm:prSet presAssocID="{DBFE0701-63A5-494A-99F1-F9F6BD3F24F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9A60A1A-1B8E-4B3C-B4AD-2AE71A4FFCF4}" type="presOf" srcId="{5D8F69C2-0C66-40D7-BDFC-C84843342C34}" destId="{A69E7D99-F1BA-4843-BCA9-9B47D49F4514}" srcOrd="0" destOrd="0" presId="urn:microsoft.com/office/officeart/2008/layout/TitledPictureBlocks"/>
    <dgm:cxn modelId="{B872CB9D-7FA2-424F-B4E3-3B04D4E13BC0}" type="presOf" srcId="{3A357A1B-9E9D-4D84-9FA8-AFC0E6C32039}" destId="{F509DA53-EBA1-4C4C-BF53-DFCF37253E0D}" srcOrd="0" destOrd="0" presId="urn:microsoft.com/office/officeart/2008/layout/TitledPictureBlocks"/>
    <dgm:cxn modelId="{18BEE175-0856-4917-80C3-D0EE88FAEDA9}" type="presOf" srcId="{DBFE0701-63A5-494A-99F1-F9F6BD3F24FC}" destId="{6C6C920D-435B-4F61-8AC0-D2217619EFF0}" srcOrd="0" destOrd="0" presId="urn:microsoft.com/office/officeart/2008/layout/TitledPictureBlocks"/>
    <dgm:cxn modelId="{231B2CE2-C5BA-4AF9-9297-99D6741A886C}" type="presOf" srcId="{98B13317-5408-4590-BC57-16C3BBF53288}" destId="{999CF5A1-F938-4F99-BF21-DD9A3C5AAF80}" srcOrd="0" destOrd="0" presId="urn:microsoft.com/office/officeart/2008/layout/TitledPictureBlocks"/>
    <dgm:cxn modelId="{335E6414-520B-461C-8356-A81533C55B6D}" srcId="{C4DADE9A-7B8D-4131-A2FF-2EE63A51C29D}" destId="{DBFE0701-63A5-494A-99F1-F9F6BD3F24FC}" srcOrd="1" destOrd="0" parTransId="{02D1AE73-ECCD-4F40-81A0-01DA072554E6}" sibTransId="{91929596-8C83-42F7-8FDE-24B2BA9070DF}"/>
    <dgm:cxn modelId="{0A04098D-AFF1-43EB-97DA-47135D9C3497}" srcId="{C4DADE9A-7B8D-4131-A2FF-2EE63A51C29D}" destId="{3A357A1B-9E9D-4D84-9FA8-AFC0E6C32039}" srcOrd="0" destOrd="0" parTransId="{6FB84037-4981-43E9-AF36-9B69B1D67279}" sibTransId="{FD04E12B-300C-4FBB-B65F-0660D70DF974}"/>
    <dgm:cxn modelId="{086F27D3-CED3-40ED-B37C-F6DA46C3F1C7}" srcId="{3A357A1B-9E9D-4D84-9FA8-AFC0E6C32039}" destId="{98B13317-5408-4590-BC57-16C3BBF53288}" srcOrd="0" destOrd="0" parTransId="{92EF5390-7132-4223-BF32-7E67183ED875}" sibTransId="{C04F9D8B-26F9-490E-8AE7-64839E873549}"/>
    <dgm:cxn modelId="{06736310-79A5-4328-99FD-EE5790E427FD}" srcId="{DBFE0701-63A5-494A-99F1-F9F6BD3F24FC}" destId="{5D8F69C2-0C66-40D7-BDFC-C84843342C34}" srcOrd="0" destOrd="0" parTransId="{DF82AE7B-36C7-4741-BFE7-2279D8E9E233}" sibTransId="{7B45161D-E6CF-4185-ADD0-288A6A29321E}"/>
    <dgm:cxn modelId="{D852E298-D352-4AF5-BE79-D4B1B9B7047A}" type="presOf" srcId="{C4DADE9A-7B8D-4131-A2FF-2EE63A51C29D}" destId="{691CD652-D416-42FA-931D-EDC5472F756D}" srcOrd="0" destOrd="0" presId="urn:microsoft.com/office/officeart/2008/layout/TitledPictureBlocks"/>
    <dgm:cxn modelId="{D92DA730-43E4-4636-8B99-D3543A2EFFBA}" type="presParOf" srcId="{691CD652-D416-42FA-931D-EDC5472F756D}" destId="{4A544912-84B0-4D2E-92CF-EE1924057993}" srcOrd="0" destOrd="0" presId="urn:microsoft.com/office/officeart/2008/layout/TitledPictureBlocks"/>
    <dgm:cxn modelId="{429B44ED-3DEA-4FD6-BE0C-D016519076B4}" type="presParOf" srcId="{4A544912-84B0-4D2E-92CF-EE1924057993}" destId="{F509DA53-EBA1-4C4C-BF53-DFCF37253E0D}" srcOrd="0" destOrd="0" presId="urn:microsoft.com/office/officeart/2008/layout/TitledPictureBlocks"/>
    <dgm:cxn modelId="{D31657CD-A99E-4EB5-9CD8-B97828AB2C95}" type="presParOf" srcId="{4A544912-84B0-4D2E-92CF-EE1924057993}" destId="{D0F7C65E-AE22-427D-90A5-89BA6679372A}" srcOrd="1" destOrd="0" presId="urn:microsoft.com/office/officeart/2008/layout/TitledPictureBlocks"/>
    <dgm:cxn modelId="{8F7D8CC0-1E96-4219-9A26-79372AB2AA4B}" type="presParOf" srcId="{4A544912-84B0-4D2E-92CF-EE1924057993}" destId="{999CF5A1-F938-4F99-BF21-DD9A3C5AAF80}" srcOrd="2" destOrd="0" presId="urn:microsoft.com/office/officeart/2008/layout/TitledPictureBlocks"/>
    <dgm:cxn modelId="{15FF84C8-9543-4EF5-8875-90C37D5BA536}" type="presParOf" srcId="{691CD652-D416-42FA-931D-EDC5472F756D}" destId="{52869F2F-E859-4816-AB60-CB63431008BB}" srcOrd="1" destOrd="0" presId="urn:microsoft.com/office/officeart/2008/layout/TitledPictureBlocks"/>
    <dgm:cxn modelId="{0277B5D2-FB48-4FB7-8973-96E11152EB59}" type="presParOf" srcId="{691CD652-D416-42FA-931D-EDC5472F756D}" destId="{981393EA-CD78-4EF4-9824-E1457BA2371A}" srcOrd="2" destOrd="0" presId="urn:microsoft.com/office/officeart/2008/layout/TitledPictureBlocks"/>
    <dgm:cxn modelId="{644588CE-A037-40C1-BCE1-4103B7FCBA8A}" type="presParOf" srcId="{981393EA-CD78-4EF4-9824-E1457BA2371A}" destId="{6C6C920D-435B-4F61-8AC0-D2217619EFF0}" srcOrd="0" destOrd="0" presId="urn:microsoft.com/office/officeart/2008/layout/TitledPictureBlocks"/>
    <dgm:cxn modelId="{B1FDB063-E281-45DA-8E78-F97C24F4E91F}" type="presParOf" srcId="{981393EA-CD78-4EF4-9824-E1457BA2371A}" destId="{6DD0F21A-2700-43E1-BB46-97A4C5A07DA3}" srcOrd="1" destOrd="0" presId="urn:microsoft.com/office/officeart/2008/layout/TitledPictureBlocks"/>
    <dgm:cxn modelId="{07478B26-930A-4FE1-98ED-B81E33B5880B}" type="presParOf" srcId="{981393EA-CD78-4EF4-9824-E1457BA2371A}" destId="{A69E7D99-F1BA-4843-BCA9-9B47D49F4514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E599A4F-ED1C-4060-B5D3-A3CDFAC39D5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F1EC135-CE25-4D50-A4C0-5404AC0CEFAB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B33DBE74-E2FA-423A-B6DC-EC5D424871CA}" type="parTrans" cxnId="{7799D032-A637-422D-B2F9-6F6BC3F346E0}">
      <dgm:prSet/>
      <dgm:spPr/>
      <dgm:t>
        <a:bodyPr/>
        <a:lstStyle/>
        <a:p>
          <a:endParaRPr lang="zh-TW" altLang="en-US"/>
        </a:p>
      </dgm:t>
    </dgm:pt>
    <dgm:pt modelId="{8824800B-4928-4EEB-9127-DDB35AE212A4}" type="sibTrans" cxnId="{7799D032-A637-422D-B2F9-6F6BC3F346E0}">
      <dgm:prSet/>
      <dgm:spPr/>
      <dgm:t>
        <a:bodyPr/>
        <a:lstStyle/>
        <a:p>
          <a:endParaRPr lang="zh-TW" altLang="en-US"/>
        </a:p>
      </dgm:t>
    </dgm:pt>
    <dgm:pt modelId="{43D33F07-9AF9-4957-A11A-2BA6FFC7978F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8C1FEFD6-40B0-4737-BD41-3A048E92E84D}" type="parTrans" cxnId="{5DC1EBAB-AA7D-4165-9EB0-713EBF3714A7}">
      <dgm:prSet/>
      <dgm:spPr/>
      <dgm:t>
        <a:bodyPr/>
        <a:lstStyle/>
        <a:p>
          <a:endParaRPr lang="zh-TW" altLang="en-US"/>
        </a:p>
      </dgm:t>
    </dgm:pt>
    <dgm:pt modelId="{BFB066FA-A06B-47E1-B30C-72CCB2D10B05}" type="sibTrans" cxnId="{5DC1EBAB-AA7D-4165-9EB0-713EBF3714A7}">
      <dgm:prSet/>
      <dgm:spPr/>
      <dgm:t>
        <a:bodyPr/>
        <a:lstStyle/>
        <a:p>
          <a:endParaRPr lang="zh-TW" altLang="en-US"/>
        </a:p>
      </dgm:t>
    </dgm:pt>
    <dgm:pt modelId="{D22995A5-8DD0-471B-A1EA-6328CC830221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4E3F86FF-42DA-4B84-B53B-FF400E275B2A}" type="parTrans" cxnId="{72DBE58A-5FD7-44AA-AA96-CDD11E000D65}">
      <dgm:prSet/>
      <dgm:spPr/>
      <dgm:t>
        <a:bodyPr/>
        <a:lstStyle/>
        <a:p>
          <a:endParaRPr lang="zh-TW" altLang="en-US"/>
        </a:p>
      </dgm:t>
    </dgm:pt>
    <dgm:pt modelId="{E8520A34-B1BB-4BBE-936B-47ECE35437F5}" type="sibTrans" cxnId="{72DBE58A-5FD7-44AA-AA96-CDD11E000D65}">
      <dgm:prSet/>
      <dgm:spPr/>
      <dgm:t>
        <a:bodyPr/>
        <a:lstStyle/>
        <a:p>
          <a:endParaRPr lang="zh-TW" altLang="en-US"/>
        </a:p>
      </dgm:t>
    </dgm:pt>
    <dgm:pt modelId="{8E081A52-2BEA-43E6-9F42-B89B946DDE94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CB48B09D-3194-41CD-849B-BCA4592BAA96}" type="parTrans" cxnId="{0300BC12-98DE-4577-A0E2-EE63CAC2836C}">
      <dgm:prSet/>
      <dgm:spPr/>
      <dgm:t>
        <a:bodyPr/>
        <a:lstStyle/>
        <a:p>
          <a:endParaRPr lang="zh-TW" altLang="en-US"/>
        </a:p>
      </dgm:t>
    </dgm:pt>
    <dgm:pt modelId="{5AC67E1E-4033-4B33-9B46-A37930EF9F85}" type="sibTrans" cxnId="{0300BC12-98DE-4577-A0E2-EE63CAC2836C}">
      <dgm:prSet/>
      <dgm:spPr/>
      <dgm:t>
        <a:bodyPr/>
        <a:lstStyle/>
        <a:p>
          <a:endParaRPr lang="zh-TW" altLang="en-US"/>
        </a:p>
      </dgm:t>
    </dgm:pt>
    <dgm:pt modelId="{1A10D1DE-F37D-46A1-873D-EAB516756A00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7603AEB7-A20E-4B31-89A2-C38175C9D64A}" type="parTrans" cxnId="{AC28FC8C-5E9A-4BBB-BB8B-2C21D9A1EE07}">
      <dgm:prSet/>
      <dgm:spPr/>
      <dgm:t>
        <a:bodyPr/>
        <a:lstStyle/>
        <a:p>
          <a:endParaRPr lang="zh-TW" altLang="en-US"/>
        </a:p>
      </dgm:t>
    </dgm:pt>
    <dgm:pt modelId="{E7206BF4-BDEC-4701-826A-84610402CEB6}" type="sibTrans" cxnId="{AC28FC8C-5E9A-4BBB-BB8B-2C21D9A1EE07}">
      <dgm:prSet/>
      <dgm:spPr/>
      <dgm:t>
        <a:bodyPr/>
        <a:lstStyle/>
        <a:p>
          <a:endParaRPr lang="zh-TW" altLang="en-US"/>
        </a:p>
      </dgm:t>
    </dgm:pt>
    <dgm:pt modelId="{C443B889-DE2F-4140-8EDD-4191210A6B0D}">
      <dgm:prSet/>
      <dgm:spPr/>
      <dgm:t>
        <a:bodyPr/>
        <a:lstStyle/>
        <a:p>
          <a:pPr rtl="0"/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防疫影片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3AE7468C-7C19-4B3E-9F49-E51FBA50B8EE}" type="parTrans" cxnId="{F42D5EFC-9503-4321-B367-FD0944DE157F}">
      <dgm:prSet/>
      <dgm:spPr/>
      <dgm:t>
        <a:bodyPr/>
        <a:lstStyle/>
        <a:p>
          <a:endParaRPr lang="zh-TW" altLang="en-US"/>
        </a:p>
      </dgm:t>
    </dgm:pt>
    <dgm:pt modelId="{20ADCE7B-3B1B-45F6-B4E3-70DB71DD3AEA}" type="sibTrans" cxnId="{F42D5EFC-9503-4321-B367-FD0944DE157F}">
      <dgm:prSet/>
      <dgm:spPr/>
      <dgm:t>
        <a:bodyPr/>
        <a:lstStyle/>
        <a:p>
          <a:endParaRPr lang="zh-TW" altLang="en-US"/>
        </a:p>
      </dgm:t>
    </dgm:pt>
    <dgm:pt modelId="{7679B3B5-7B72-4E52-8123-9C51FA4E4A99}">
      <dgm:prSet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觀賞防疫影片</a:t>
          </a:r>
        </a:p>
      </dgm:t>
    </dgm:pt>
    <dgm:pt modelId="{C68D679D-27DE-4FA7-9D66-63AC777C8CDE}" type="parTrans" cxnId="{C344F0CB-06EC-441E-B027-8E55CA2D1BB0}">
      <dgm:prSet/>
      <dgm:spPr/>
      <dgm:t>
        <a:bodyPr/>
        <a:lstStyle/>
        <a:p>
          <a:endParaRPr lang="zh-TW" altLang="en-US"/>
        </a:p>
      </dgm:t>
    </dgm:pt>
    <dgm:pt modelId="{B18ABCE4-0321-4037-BEB6-FB02CE525078}" type="sibTrans" cxnId="{C344F0CB-06EC-441E-B027-8E55CA2D1BB0}">
      <dgm:prSet/>
      <dgm:spPr/>
      <dgm:t>
        <a:bodyPr/>
        <a:lstStyle/>
        <a:p>
          <a:endParaRPr lang="zh-TW" altLang="en-US"/>
        </a:p>
      </dgm:t>
    </dgm:pt>
    <dgm:pt modelId="{CBB29331-4073-4A15-BDB7-461F86F8AC1C}">
      <dgm:prSet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照顧自己，愛護家人！</a:t>
          </a:r>
        </a:p>
      </dgm:t>
    </dgm:pt>
    <dgm:pt modelId="{B679BBA1-9447-45BA-94AA-24D93EC215FB}" type="parTrans" cxnId="{9B570F91-3087-4EE6-A2CD-1298FD23868C}">
      <dgm:prSet/>
      <dgm:spPr/>
      <dgm:t>
        <a:bodyPr/>
        <a:lstStyle/>
        <a:p>
          <a:endParaRPr lang="zh-TW" altLang="en-US"/>
        </a:p>
      </dgm:t>
    </dgm:pt>
    <dgm:pt modelId="{9971A598-1773-4ACE-800C-28824620909E}" type="sibTrans" cxnId="{9B570F91-3087-4EE6-A2CD-1298FD23868C}">
      <dgm:prSet/>
      <dgm:spPr/>
      <dgm:t>
        <a:bodyPr/>
        <a:lstStyle/>
        <a:p>
          <a:endParaRPr lang="zh-TW" altLang="en-US"/>
        </a:p>
      </dgm:t>
    </dgm:pt>
    <dgm:pt modelId="{63DF58AF-5AAC-4EE5-9527-A4A2866C26DC}">
      <dgm:prSet/>
      <dgm:spPr/>
      <dgm:t>
        <a:bodyPr/>
        <a:lstStyle/>
        <a:p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</a:t>
          </a:r>
          <a:r>
            <a:rPr lang="zh-TW" dirty="0" smtClean="0"/>
            <a:t>！</a:t>
          </a:r>
          <a:endParaRPr lang="zh-TW" altLang="en-US" dirty="0"/>
        </a:p>
      </dgm:t>
    </dgm:pt>
    <dgm:pt modelId="{ACC5673A-C366-4343-8B2A-996E9651C4C4}" type="parTrans" cxnId="{A311688B-E57C-45D8-8540-58414D7A6950}">
      <dgm:prSet/>
      <dgm:spPr/>
      <dgm:t>
        <a:bodyPr/>
        <a:lstStyle/>
        <a:p>
          <a:endParaRPr lang="zh-TW" altLang="en-US"/>
        </a:p>
      </dgm:t>
    </dgm:pt>
    <dgm:pt modelId="{87619090-C525-4A30-B881-25DB9E1C4419}" type="sibTrans" cxnId="{A311688B-E57C-45D8-8540-58414D7A6950}">
      <dgm:prSet/>
      <dgm:spPr/>
      <dgm:t>
        <a:bodyPr/>
        <a:lstStyle/>
        <a:p>
          <a:endParaRPr lang="zh-TW" altLang="en-US"/>
        </a:p>
      </dgm:t>
    </dgm:pt>
    <dgm:pt modelId="{4B5F61B2-4F96-41D8-8963-1821E93546D6}" type="pres">
      <dgm:prSet presAssocID="{FE599A4F-ED1C-4060-B5D3-A3CDFAC39D5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C9B36FF9-4827-4B2C-8A05-1671DC2EA2EF}" type="pres">
      <dgm:prSet presAssocID="{FE599A4F-ED1C-4060-B5D3-A3CDFAC39D53}" presName="cycle" presStyleCnt="0"/>
      <dgm:spPr/>
    </dgm:pt>
    <dgm:pt modelId="{5CA8539F-4B75-4456-B385-79F8A0416392}" type="pres">
      <dgm:prSet presAssocID="{FE599A4F-ED1C-4060-B5D3-A3CDFAC39D53}" presName="centerShape" presStyleCnt="0"/>
      <dgm:spPr/>
    </dgm:pt>
    <dgm:pt modelId="{8825292A-D6DF-4619-A831-FD1146B44350}" type="pres">
      <dgm:prSet presAssocID="{FE599A4F-ED1C-4060-B5D3-A3CDFAC39D53}" presName="connSite" presStyleLbl="node1" presStyleIdx="0" presStyleCnt="4"/>
      <dgm:spPr/>
    </dgm:pt>
    <dgm:pt modelId="{A04B7B6E-7CC3-4194-BE41-8BE2C1E28086}" type="pres">
      <dgm:prSet presAssocID="{FE599A4F-ED1C-4060-B5D3-A3CDFAC39D53}" presName="visible" presStyleLbl="node1" presStyleIdx="0" presStyleCnt="4" custAng="0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E4CE11F-A91E-4F35-9A93-58BECEF8EE2F}" type="pres">
      <dgm:prSet presAssocID="{B33DBE74-E2FA-423A-B6DC-EC5D424871CA}" presName="Name25" presStyleLbl="parChTrans1D1" presStyleIdx="0" presStyleCnt="3"/>
      <dgm:spPr/>
    </dgm:pt>
    <dgm:pt modelId="{DEE195E2-A00A-45A4-BC0E-06B9F576434E}" type="pres">
      <dgm:prSet presAssocID="{6F1EC135-CE25-4D50-A4C0-5404AC0CEFAB}" presName="node" presStyleCnt="0"/>
      <dgm:spPr/>
    </dgm:pt>
    <dgm:pt modelId="{4EE83637-6636-45DA-AC15-F076DE24CDF4}" type="pres">
      <dgm:prSet presAssocID="{6F1EC135-CE25-4D50-A4C0-5404AC0CEFAB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2E61266F-8CC5-4068-BD9E-3F2A3A7B3354}" type="pres">
      <dgm:prSet presAssocID="{6F1EC135-CE25-4D50-A4C0-5404AC0CEFAB}" presName="childNode" presStyleLbl="revTx" presStyleIdx="0" presStyleCnt="3">
        <dgm:presLayoutVars>
          <dgm:bulletEnabled val="1"/>
        </dgm:presLayoutVars>
      </dgm:prSet>
      <dgm:spPr/>
    </dgm:pt>
    <dgm:pt modelId="{7CB644C4-14CC-4015-BBCC-60A0FB5F836B}" type="pres">
      <dgm:prSet presAssocID="{CB48B09D-3194-41CD-849B-BCA4592BAA96}" presName="Name25" presStyleLbl="parChTrans1D1" presStyleIdx="1" presStyleCnt="3"/>
      <dgm:spPr/>
    </dgm:pt>
    <dgm:pt modelId="{2EDAFF7C-16A2-4130-9BB2-5BDF7F3E8EBC}" type="pres">
      <dgm:prSet presAssocID="{8E081A52-2BEA-43E6-9F42-B89B946DDE94}" presName="node" presStyleCnt="0"/>
      <dgm:spPr/>
    </dgm:pt>
    <dgm:pt modelId="{31ADEA16-BE8B-44E3-B1D5-ED68539C0BB5}" type="pres">
      <dgm:prSet presAssocID="{8E081A52-2BEA-43E6-9F42-B89B946DDE94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8981B474-4BA9-464A-B262-5D52B4D71C9F}" type="pres">
      <dgm:prSet presAssocID="{8E081A52-2BEA-43E6-9F42-B89B946DDE94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1E9863-D016-42EA-B063-68ABE80297AF}" type="pres">
      <dgm:prSet presAssocID="{3AE7468C-7C19-4B3E-9F49-E51FBA50B8EE}" presName="Name25" presStyleLbl="parChTrans1D1" presStyleIdx="2" presStyleCnt="3"/>
      <dgm:spPr/>
    </dgm:pt>
    <dgm:pt modelId="{2B7FE98C-7382-43EC-8C18-12C590E9D278}" type="pres">
      <dgm:prSet presAssocID="{C443B889-DE2F-4140-8EDD-4191210A6B0D}" presName="node" presStyleCnt="0"/>
      <dgm:spPr/>
    </dgm:pt>
    <dgm:pt modelId="{31D4E327-625E-4F78-A51B-ABF74D7C0832}" type="pres">
      <dgm:prSet presAssocID="{C443B889-DE2F-4140-8EDD-4191210A6B0D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2009B6-AC5F-4208-801D-7A83AA10CB8C}" type="pres">
      <dgm:prSet presAssocID="{C443B889-DE2F-4140-8EDD-4191210A6B0D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72DBE58A-5FD7-44AA-AA96-CDD11E000D65}" srcId="{6F1EC135-CE25-4D50-A4C0-5404AC0CEFAB}" destId="{D22995A5-8DD0-471B-A1EA-6328CC830221}" srcOrd="1" destOrd="0" parTransId="{4E3F86FF-42DA-4B84-B53B-FF400E275B2A}" sibTransId="{E8520A34-B1BB-4BBE-936B-47ECE35437F5}"/>
    <dgm:cxn modelId="{24499FEC-4E1A-431C-B0B4-89DB41512B35}" type="presOf" srcId="{FE599A4F-ED1C-4060-B5D3-A3CDFAC39D53}" destId="{4B5F61B2-4F96-41D8-8963-1821E93546D6}" srcOrd="0" destOrd="0" presId="urn:microsoft.com/office/officeart/2005/8/layout/radial2"/>
    <dgm:cxn modelId="{4C48CC24-2C6A-4CAD-A275-0023D9ACEA5F}" type="presOf" srcId="{63DF58AF-5AAC-4EE5-9527-A4A2866C26DC}" destId="{5E2009B6-AC5F-4208-801D-7A83AA10CB8C}" srcOrd="0" destOrd="2" presId="urn:microsoft.com/office/officeart/2005/8/layout/radial2"/>
    <dgm:cxn modelId="{ACF7156F-647B-4EC7-9158-F151416A3B71}" type="presOf" srcId="{6F1EC135-CE25-4D50-A4C0-5404AC0CEFAB}" destId="{4EE83637-6636-45DA-AC15-F076DE24CDF4}" srcOrd="0" destOrd="0" presId="urn:microsoft.com/office/officeart/2005/8/layout/radial2"/>
    <dgm:cxn modelId="{A63DB8BB-5D10-40B5-B46D-597509A22622}" type="presOf" srcId="{43D33F07-9AF9-4957-A11A-2BA6FFC7978F}" destId="{2E61266F-8CC5-4068-BD9E-3F2A3A7B3354}" srcOrd="0" destOrd="0" presId="urn:microsoft.com/office/officeart/2005/8/layout/radial2"/>
    <dgm:cxn modelId="{FADD83F1-6E03-473B-A9A0-F44BA02AFD0D}" type="presOf" srcId="{7679B3B5-7B72-4E52-8123-9C51FA4E4A99}" destId="{5E2009B6-AC5F-4208-801D-7A83AA10CB8C}" srcOrd="0" destOrd="0" presId="urn:microsoft.com/office/officeart/2005/8/layout/radial2"/>
    <dgm:cxn modelId="{3CB7FB27-5CCF-4308-863A-690A7A1CB0F1}" type="presOf" srcId="{B33DBE74-E2FA-423A-B6DC-EC5D424871CA}" destId="{3E4CE11F-A91E-4F35-9A93-58BECEF8EE2F}" srcOrd="0" destOrd="0" presId="urn:microsoft.com/office/officeart/2005/8/layout/radial2"/>
    <dgm:cxn modelId="{7799D032-A637-422D-B2F9-6F6BC3F346E0}" srcId="{FE599A4F-ED1C-4060-B5D3-A3CDFAC39D53}" destId="{6F1EC135-CE25-4D50-A4C0-5404AC0CEFAB}" srcOrd="0" destOrd="0" parTransId="{B33DBE74-E2FA-423A-B6DC-EC5D424871CA}" sibTransId="{8824800B-4928-4EEB-9127-DDB35AE212A4}"/>
    <dgm:cxn modelId="{E14A2C7E-1617-4A96-ABD7-718C960FF614}" type="presOf" srcId="{1A10D1DE-F37D-46A1-873D-EAB516756A00}" destId="{8981B474-4BA9-464A-B262-5D52B4D71C9F}" srcOrd="0" destOrd="0" presId="urn:microsoft.com/office/officeart/2005/8/layout/radial2"/>
    <dgm:cxn modelId="{F1B8D10A-D07E-4B36-B7D8-3CDF60CC209B}" type="presOf" srcId="{C443B889-DE2F-4140-8EDD-4191210A6B0D}" destId="{31D4E327-625E-4F78-A51B-ABF74D7C0832}" srcOrd="0" destOrd="0" presId="urn:microsoft.com/office/officeart/2005/8/layout/radial2"/>
    <dgm:cxn modelId="{C344F0CB-06EC-441E-B027-8E55CA2D1BB0}" srcId="{C443B889-DE2F-4140-8EDD-4191210A6B0D}" destId="{7679B3B5-7B72-4E52-8123-9C51FA4E4A99}" srcOrd="0" destOrd="0" parTransId="{C68D679D-27DE-4FA7-9D66-63AC777C8CDE}" sibTransId="{B18ABCE4-0321-4037-BEB6-FB02CE525078}"/>
    <dgm:cxn modelId="{9B570F91-3087-4EE6-A2CD-1298FD23868C}" srcId="{C443B889-DE2F-4140-8EDD-4191210A6B0D}" destId="{CBB29331-4073-4A15-BDB7-461F86F8AC1C}" srcOrd="1" destOrd="0" parTransId="{B679BBA1-9447-45BA-94AA-24D93EC215FB}" sibTransId="{9971A598-1773-4ACE-800C-28824620909E}"/>
    <dgm:cxn modelId="{B871A565-63A5-4660-A866-82AF1C362FED}" type="presOf" srcId="{D22995A5-8DD0-471B-A1EA-6328CC830221}" destId="{2E61266F-8CC5-4068-BD9E-3F2A3A7B3354}" srcOrd="0" destOrd="1" presId="urn:microsoft.com/office/officeart/2005/8/layout/radial2"/>
    <dgm:cxn modelId="{66F03D95-9707-4F2E-8C14-146A3ED0448F}" type="presOf" srcId="{8E081A52-2BEA-43E6-9F42-B89B946DDE94}" destId="{31ADEA16-BE8B-44E3-B1D5-ED68539C0BB5}" srcOrd="0" destOrd="0" presId="urn:microsoft.com/office/officeart/2005/8/layout/radial2"/>
    <dgm:cxn modelId="{0300BC12-98DE-4577-A0E2-EE63CAC2836C}" srcId="{FE599A4F-ED1C-4060-B5D3-A3CDFAC39D53}" destId="{8E081A52-2BEA-43E6-9F42-B89B946DDE94}" srcOrd="1" destOrd="0" parTransId="{CB48B09D-3194-41CD-849B-BCA4592BAA96}" sibTransId="{5AC67E1E-4033-4B33-9B46-A37930EF9F85}"/>
    <dgm:cxn modelId="{96651B6D-2EB3-470E-B610-5EC29911A2BB}" type="presOf" srcId="{3AE7468C-7C19-4B3E-9F49-E51FBA50B8EE}" destId="{091E9863-D016-42EA-B063-68ABE80297AF}" srcOrd="0" destOrd="0" presId="urn:microsoft.com/office/officeart/2005/8/layout/radial2"/>
    <dgm:cxn modelId="{F42D5EFC-9503-4321-B367-FD0944DE157F}" srcId="{FE599A4F-ED1C-4060-B5D3-A3CDFAC39D53}" destId="{C443B889-DE2F-4140-8EDD-4191210A6B0D}" srcOrd="2" destOrd="0" parTransId="{3AE7468C-7C19-4B3E-9F49-E51FBA50B8EE}" sibTransId="{20ADCE7B-3B1B-45F6-B4E3-70DB71DD3AEA}"/>
    <dgm:cxn modelId="{89F6320C-B8F6-4D75-9779-1A043226B09F}" type="presOf" srcId="{CB48B09D-3194-41CD-849B-BCA4592BAA96}" destId="{7CB644C4-14CC-4015-BBCC-60A0FB5F836B}" srcOrd="0" destOrd="0" presId="urn:microsoft.com/office/officeart/2005/8/layout/radial2"/>
    <dgm:cxn modelId="{AC28FC8C-5E9A-4BBB-BB8B-2C21D9A1EE07}" srcId="{8E081A52-2BEA-43E6-9F42-B89B946DDE94}" destId="{1A10D1DE-F37D-46A1-873D-EAB516756A00}" srcOrd="0" destOrd="0" parTransId="{7603AEB7-A20E-4B31-89A2-C38175C9D64A}" sibTransId="{E7206BF4-BDEC-4701-826A-84610402CEB6}"/>
    <dgm:cxn modelId="{FD2B47EA-499D-48A9-B4A6-B113BF11441B}" type="presOf" srcId="{CBB29331-4073-4A15-BDB7-461F86F8AC1C}" destId="{5E2009B6-AC5F-4208-801D-7A83AA10CB8C}" srcOrd="0" destOrd="1" presId="urn:microsoft.com/office/officeart/2005/8/layout/radial2"/>
    <dgm:cxn modelId="{A311688B-E57C-45D8-8540-58414D7A6950}" srcId="{C443B889-DE2F-4140-8EDD-4191210A6B0D}" destId="{63DF58AF-5AAC-4EE5-9527-A4A2866C26DC}" srcOrd="2" destOrd="0" parTransId="{ACC5673A-C366-4343-8B2A-996E9651C4C4}" sibTransId="{87619090-C525-4A30-B881-25DB9E1C4419}"/>
    <dgm:cxn modelId="{5DC1EBAB-AA7D-4165-9EB0-713EBF3714A7}" srcId="{6F1EC135-CE25-4D50-A4C0-5404AC0CEFAB}" destId="{43D33F07-9AF9-4957-A11A-2BA6FFC7978F}" srcOrd="0" destOrd="0" parTransId="{8C1FEFD6-40B0-4737-BD41-3A048E92E84D}" sibTransId="{BFB066FA-A06B-47E1-B30C-72CCB2D10B05}"/>
    <dgm:cxn modelId="{1E1CE9A2-A4B0-4704-BEF8-383F8A8BE6AE}" type="presParOf" srcId="{4B5F61B2-4F96-41D8-8963-1821E93546D6}" destId="{C9B36FF9-4827-4B2C-8A05-1671DC2EA2EF}" srcOrd="0" destOrd="0" presId="urn:microsoft.com/office/officeart/2005/8/layout/radial2"/>
    <dgm:cxn modelId="{0431E488-4C5F-4DB8-B544-A6A33FCDFD49}" type="presParOf" srcId="{C9B36FF9-4827-4B2C-8A05-1671DC2EA2EF}" destId="{5CA8539F-4B75-4456-B385-79F8A0416392}" srcOrd="0" destOrd="0" presId="urn:microsoft.com/office/officeart/2005/8/layout/radial2"/>
    <dgm:cxn modelId="{63F30E95-652E-448C-8795-AA5000BB7E2F}" type="presParOf" srcId="{5CA8539F-4B75-4456-B385-79F8A0416392}" destId="{8825292A-D6DF-4619-A831-FD1146B44350}" srcOrd="0" destOrd="0" presId="urn:microsoft.com/office/officeart/2005/8/layout/radial2"/>
    <dgm:cxn modelId="{0EAD7DA3-DD95-4B57-B90E-C15BD1FF0404}" type="presParOf" srcId="{5CA8539F-4B75-4456-B385-79F8A0416392}" destId="{A04B7B6E-7CC3-4194-BE41-8BE2C1E28086}" srcOrd="1" destOrd="0" presId="urn:microsoft.com/office/officeart/2005/8/layout/radial2"/>
    <dgm:cxn modelId="{E6102ED7-7983-4C22-8D4F-05B21767634E}" type="presParOf" srcId="{C9B36FF9-4827-4B2C-8A05-1671DC2EA2EF}" destId="{3E4CE11F-A91E-4F35-9A93-58BECEF8EE2F}" srcOrd="1" destOrd="0" presId="urn:microsoft.com/office/officeart/2005/8/layout/radial2"/>
    <dgm:cxn modelId="{0DBA9EF3-DDBA-4407-9F24-36C99D907DA0}" type="presParOf" srcId="{C9B36FF9-4827-4B2C-8A05-1671DC2EA2EF}" destId="{DEE195E2-A00A-45A4-BC0E-06B9F576434E}" srcOrd="2" destOrd="0" presId="urn:microsoft.com/office/officeart/2005/8/layout/radial2"/>
    <dgm:cxn modelId="{2ED90221-AD96-4B08-92A2-5E5EF58AB0D9}" type="presParOf" srcId="{DEE195E2-A00A-45A4-BC0E-06B9F576434E}" destId="{4EE83637-6636-45DA-AC15-F076DE24CDF4}" srcOrd="0" destOrd="0" presId="urn:microsoft.com/office/officeart/2005/8/layout/radial2"/>
    <dgm:cxn modelId="{BF71B8E8-8EE8-4FBE-9954-0DC92B84DEAF}" type="presParOf" srcId="{DEE195E2-A00A-45A4-BC0E-06B9F576434E}" destId="{2E61266F-8CC5-4068-BD9E-3F2A3A7B3354}" srcOrd="1" destOrd="0" presId="urn:microsoft.com/office/officeart/2005/8/layout/radial2"/>
    <dgm:cxn modelId="{8B64E5EF-AAEC-4250-8517-39CA3C67268E}" type="presParOf" srcId="{C9B36FF9-4827-4B2C-8A05-1671DC2EA2EF}" destId="{7CB644C4-14CC-4015-BBCC-60A0FB5F836B}" srcOrd="3" destOrd="0" presId="urn:microsoft.com/office/officeart/2005/8/layout/radial2"/>
    <dgm:cxn modelId="{28A4CB08-DC28-4692-9541-EDDA1EE36BF5}" type="presParOf" srcId="{C9B36FF9-4827-4B2C-8A05-1671DC2EA2EF}" destId="{2EDAFF7C-16A2-4130-9BB2-5BDF7F3E8EBC}" srcOrd="4" destOrd="0" presId="urn:microsoft.com/office/officeart/2005/8/layout/radial2"/>
    <dgm:cxn modelId="{8BAB7F42-E8EE-48B1-BC8B-24E11A75F735}" type="presParOf" srcId="{2EDAFF7C-16A2-4130-9BB2-5BDF7F3E8EBC}" destId="{31ADEA16-BE8B-44E3-B1D5-ED68539C0BB5}" srcOrd="0" destOrd="0" presId="urn:microsoft.com/office/officeart/2005/8/layout/radial2"/>
    <dgm:cxn modelId="{35F93BEA-15E9-4CFD-9A32-85AD359832C3}" type="presParOf" srcId="{2EDAFF7C-16A2-4130-9BB2-5BDF7F3E8EBC}" destId="{8981B474-4BA9-464A-B262-5D52B4D71C9F}" srcOrd="1" destOrd="0" presId="urn:microsoft.com/office/officeart/2005/8/layout/radial2"/>
    <dgm:cxn modelId="{21BC9242-5973-4CD5-BDB5-FDBC2ED4A2FA}" type="presParOf" srcId="{C9B36FF9-4827-4B2C-8A05-1671DC2EA2EF}" destId="{091E9863-D016-42EA-B063-68ABE80297AF}" srcOrd="5" destOrd="0" presId="urn:microsoft.com/office/officeart/2005/8/layout/radial2"/>
    <dgm:cxn modelId="{5B30FE57-BBCA-4372-AE1E-5405CB562937}" type="presParOf" srcId="{C9B36FF9-4827-4B2C-8A05-1671DC2EA2EF}" destId="{2B7FE98C-7382-43EC-8C18-12C590E9D278}" srcOrd="6" destOrd="0" presId="urn:microsoft.com/office/officeart/2005/8/layout/radial2"/>
    <dgm:cxn modelId="{28FCF021-BC80-48F7-9F1B-A2972AD2E32D}" type="presParOf" srcId="{2B7FE98C-7382-43EC-8C18-12C590E9D278}" destId="{31D4E327-625E-4F78-A51B-ABF74D7C0832}" srcOrd="0" destOrd="0" presId="urn:microsoft.com/office/officeart/2005/8/layout/radial2"/>
    <dgm:cxn modelId="{570DE6CC-4396-4D6E-A2BD-51731A71957F}" type="presParOf" srcId="{2B7FE98C-7382-43EC-8C18-12C590E9D278}" destId="{5E2009B6-AC5F-4208-801D-7A83AA10CB8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1AA375-749F-40A2-86CF-636DCF066261}">
      <dsp:nvSpPr>
        <dsp:cNvPr id="0" name=""/>
        <dsp:cNvSpPr/>
      </dsp:nvSpPr>
      <dsp:spPr>
        <a:xfrm>
          <a:off x="1966" y="0"/>
          <a:ext cx="2061453" cy="4917135"/>
        </a:xfrm>
        <a:prstGeom prst="roundRect">
          <a:avLst>
            <a:gd name="adj" fmla="val 10000"/>
          </a:avLst>
        </a:prstGeom>
        <a:solidFill>
          <a:schemeClr val="bg1"/>
        </a:solidFill>
        <a:ln>
          <a:solidFill>
            <a:schemeClr val="bg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dist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sz="27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sz="27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sz="27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1966" y="1966854"/>
        <a:ext cx="2061453" cy="1966854"/>
      </dsp:txXfrm>
    </dsp:sp>
    <dsp:sp modelId="{B45F8C81-9F09-4288-AFCB-9FB191BBC351}">
      <dsp:nvSpPr>
        <dsp:cNvPr id="0" name=""/>
        <dsp:cNvSpPr/>
      </dsp:nvSpPr>
      <dsp:spPr>
        <a:xfrm>
          <a:off x="213990" y="295028"/>
          <a:ext cx="1637405" cy="163740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C961C60-D4CB-48E3-877E-1D4D61817165}">
      <dsp:nvSpPr>
        <dsp:cNvPr id="0" name=""/>
        <dsp:cNvSpPr/>
      </dsp:nvSpPr>
      <dsp:spPr>
        <a:xfrm>
          <a:off x="2053340" y="0"/>
          <a:ext cx="2061453" cy="4917135"/>
        </a:xfrm>
        <a:prstGeom prst="roundRect">
          <a:avLst>
            <a:gd name="adj" fmla="val 10000"/>
          </a:avLst>
        </a:prstGeom>
        <a:solidFill>
          <a:srgbClr val="FFFFF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dist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solidFill>
                <a:schemeClr val="tx1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  <a:endParaRPr lang="zh-TW" sz="2700" kern="1200" dirty="0">
            <a:solidFill>
              <a:schemeClr val="tx1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053340" y="1966854"/>
        <a:ext cx="2061453" cy="1966854"/>
      </dsp:txXfrm>
    </dsp:sp>
    <dsp:sp modelId="{212234B4-7EFD-40B3-BEBA-09A57AF00C3D}">
      <dsp:nvSpPr>
        <dsp:cNvPr id="0" name=""/>
        <dsp:cNvSpPr/>
      </dsp:nvSpPr>
      <dsp:spPr>
        <a:xfrm>
          <a:off x="2337288" y="295028"/>
          <a:ext cx="1637405" cy="163740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8168A3E-D4F3-441D-AF6F-30A969261BF3}">
      <dsp:nvSpPr>
        <dsp:cNvPr id="0" name=""/>
        <dsp:cNvSpPr/>
      </dsp:nvSpPr>
      <dsp:spPr>
        <a:xfrm>
          <a:off x="4114794" y="0"/>
          <a:ext cx="2061453" cy="491713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dist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sz="27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sz="27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sz="27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sz="27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sz="27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114794" y="1966854"/>
        <a:ext cx="2061453" cy="1966854"/>
      </dsp:txXfrm>
    </dsp:sp>
    <dsp:sp modelId="{7E8DEF3A-8712-4ED7-99E6-BE940231E51A}">
      <dsp:nvSpPr>
        <dsp:cNvPr id="0" name=""/>
        <dsp:cNvSpPr/>
      </dsp:nvSpPr>
      <dsp:spPr>
        <a:xfrm rot="283987">
          <a:off x="4460585" y="295028"/>
          <a:ext cx="1637405" cy="163740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76D03C3-C300-4F25-A843-A995B17F30C6}">
      <dsp:nvSpPr>
        <dsp:cNvPr id="0" name=""/>
        <dsp:cNvSpPr/>
      </dsp:nvSpPr>
      <dsp:spPr>
        <a:xfrm>
          <a:off x="6168146" y="0"/>
          <a:ext cx="2061453" cy="4917135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dist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  <a:endParaRPr lang="zh-TW" sz="27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6168146" y="1966854"/>
        <a:ext cx="2061453" cy="1966854"/>
      </dsp:txXfrm>
    </dsp:sp>
    <dsp:sp modelId="{437206A7-0AE7-4F35-BA54-DFD5C974D480}">
      <dsp:nvSpPr>
        <dsp:cNvPr id="0" name=""/>
        <dsp:cNvSpPr/>
      </dsp:nvSpPr>
      <dsp:spPr>
        <a:xfrm>
          <a:off x="6419062" y="333605"/>
          <a:ext cx="1637405" cy="163740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E26D634-4A49-4F6E-B5D7-B8D67D863159}">
      <dsp:nvSpPr>
        <dsp:cNvPr id="0" name=""/>
        <dsp:cNvSpPr/>
      </dsp:nvSpPr>
      <dsp:spPr>
        <a:xfrm>
          <a:off x="337411" y="3933708"/>
          <a:ext cx="7760457" cy="737570"/>
        </a:xfrm>
        <a:prstGeom prst="leftRightArrow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F7C65E-AE22-427D-90A5-89BA6679372A}">
      <dsp:nvSpPr>
        <dsp:cNvPr id="0" name=""/>
        <dsp:cNvSpPr/>
      </dsp:nvSpPr>
      <dsp:spPr>
        <a:xfrm>
          <a:off x="6133" y="1447499"/>
          <a:ext cx="2948866" cy="2498556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9CF5A1-F938-4F99-BF21-DD9A3C5AAF80}">
      <dsp:nvSpPr>
        <dsp:cNvPr id="0" name=""/>
        <dsp:cNvSpPr/>
      </dsp:nvSpPr>
      <dsp:spPr>
        <a:xfrm>
          <a:off x="2562318" y="1797142"/>
          <a:ext cx="1398309" cy="14553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dist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  <a:endParaRPr lang="zh-TW" sz="2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603273" y="1838097"/>
        <a:ext cx="1316399" cy="1373454"/>
      </dsp:txXfrm>
    </dsp:sp>
    <dsp:sp modelId="{F509DA53-EBA1-4C4C-BF53-DFCF37253E0D}">
      <dsp:nvSpPr>
        <dsp:cNvPr id="0" name=""/>
        <dsp:cNvSpPr/>
      </dsp:nvSpPr>
      <dsp:spPr>
        <a:xfrm>
          <a:off x="6133" y="971078"/>
          <a:ext cx="2948866" cy="4302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sz="1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6133" y="971078"/>
        <a:ext cx="2948866" cy="430241"/>
      </dsp:txXfrm>
    </dsp:sp>
    <dsp:sp modelId="{6DD0F21A-2700-43E1-BB46-97A4C5A07DA3}">
      <dsp:nvSpPr>
        <dsp:cNvPr id="0" name=""/>
        <dsp:cNvSpPr/>
      </dsp:nvSpPr>
      <dsp:spPr>
        <a:xfrm>
          <a:off x="4474652" y="1447499"/>
          <a:ext cx="2948866" cy="2498556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9E7D99-F1BA-4843-BCA9-9B47D49F4514}">
      <dsp:nvSpPr>
        <dsp:cNvPr id="0" name=""/>
        <dsp:cNvSpPr/>
      </dsp:nvSpPr>
      <dsp:spPr>
        <a:xfrm>
          <a:off x="7030837" y="1797142"/>
          <a:ext cx="1398309" cy="14553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dist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大約手臂的兩倍長</a:t>
          </a:r>
          <a:endParaRPr lang="zh-TW" sz="2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7071792" y="1838097"/>
        <a:ext cx="1316399" cy="1373454"/>
      </dsp:txXfrm>
    </dsp:sp>
    <dsp:sp modelId="{6C6C920D-435B-4F61-8AC0-D2217619EFF0}">
      <dsp:nvSpPr>
        <dsp:cNvPr id="0" name=""/>
        <dsp:cNvSpPr/>
      </dsp:nvSpPr>
      <dsp:spPr>
        <a:xfrm>
          <a:off x="4474652" y="971078"/>
          <a:ext cx="2948866" cy="4302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sz="15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  <a:endParaRPr lang="zh-TW" sz="15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474652" y="971078"/>
        <a:ext cx="2948866" cy="4302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1E9863-D016-42EA-B063-68ABE80297AF}">
      <dsp:nvSpPr>
        <dsp:cNvPr id="0" name=""/>
        <dsp:cNvSpPr/>
      </dsp:nvSpPr>
      <dsp:spPr>
        <a:xfrm rot="2561748">
          <a:off x="2914987" y="3434617"/>
          <a:ext cx="753146" cy="50888"/>
        </a:xfrm>
        <a:custGeom>
          <a:avLst/>
          <a:gdLst/>
          <a:ahLst/>
          <a:cxnLst/>
          <a:rect l="0" t="0" r="0" b="0"/>
          <a:pathLst>
            <a:path>
              <a:moveTo>
                <a:pt x="0" y="25444"/>
              </a:moveTo>
              <a:lnTo>
                <a:pt x="753146" y="254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B644C4-14CC-4015-BBCC-60A0FB5F836B}">
      <dsp:nvSpPr>
        <dsp:cNvPr id="0" name=""/>
        <dsp:cNvSpPr/>
      </dsp:nvSpPr>
      <dsp:spPr>
        <a:xfrm>
          <a:off x="3014792" y="2409160"/>
          <a:ext cx="961711" cy="50888"/>
        </a:xfrm>
        <a:custGeom>
          <a:avLst/>
          <a:gdLst/>
          <a:ahLst/>
          <a:cxnLst/>
          <a:rect l="0" t="0" r="0" b="0"/>
          <a:pathLst>
            <a:path>
              <a:moveTo>
                <a:pt x="0" y="25444"/>
              </a:moveTo>
              <a:lnTo>
                <a:pt x="961711" y="254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4CE11F-A91E-4F35-9A93-58BECEF8EE2F}">
      <dsp:nvSpPr>
        <dsp:cNvPr id="0" name=""/>
        <dsp:cNvSpPr/>
      </dsp:nvSpPr>
      <dsp:spPr>
        <a:xfrm rot="19105429">
          <a:off x="2904217" y="1377450"/>
          <a:ext cx="877838" cy="50888"/>
        </a:xfrm>
        <a:custGeom>
          <a:avLst/>
          <a:gdLst/>
          <a:ahLst/>
          <a:cxnLst/>
          <a:rect l="0" t="0" r="0" b="0"/>
          <a:pathLst>
            <a:path>
              <a:moveTo>
                <a:pt x="0" y="25444"/>
              </a:moveTo>
              <a:lnTo>
                <a:pt x="877838" y="254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4B7B6E-7CC3-4194-BE41-8BE2C1E28086}">
      <dsp:nvSpPr>
        <dsp:cNvPr id="0" name=""/>
        <dsp:cNvSpPr/>
      </dsp:nvSpPr>
      <dsp:spPr>
        <a:xfrm>
          <a:off x="987730" y="1242215"/>
          <a:ext cx="2384778" cy="238477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E83637-6636-45DA-AC15-F076DE24CDF4}">
      <dsp:nvSpPr>
        <dsp:cNvPr id="0" name=""/>
        <dsp:cNvSpPr/>
      </dsp:nvSpPr>
      <dsp:spPr>
        <a:xfrm>
          <a:off x="3503318" y="1143"/>
          <a:ext cx="1335017" cy="13350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  <a:endParaRPr lang="zh-TW" sz="2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698827" y="196652"/>
        <a:ext cx="943999" cy="943999"/>
      </dsp:txXfrm>
    </dsp:sp>
    <dsp:sp modelId="{2E61266F-8CC5-4068-BD9E-3F2A3A7B3354}">
      <dsp:nvSpPr>
        <dsp:cNvPr id="0" name=""/>
        <dsp:cNvSpPr/>
      </dsp:nvSpPr>
      <dsp:spPr>
        <a:xfrm>
          <a:off x="4971837" y="1143"/>
          <a:ext cx="2002525" cy="1335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7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  <a:endParaRPr lang="zh-TW" sz="17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7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  <a:endParaRPr lang="zh-TW" sz="17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971837" y="1143"/>
        <a:ext cx="2002525" cy="1335017"/>
      </dsp:txXfrm>
    </dsp:sp>
    <dsp:sp modelId="{31ADEA16-BE8B-44E3-B1D5-ED68539C0BB5}">
      <dsp:nvSpPr>
        <dsp:cNvPr id="0" name=""/>
        <dsp:cNvSpPr/>
      </dsp:nvSpPr>
      <dsp:spPr>
        <a:xfrm>
          <a:off x="3976504" y="1767096"/>
          <a:ext cx="1335017" cy="13350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  <a:endParaRPr lang="zh-TW" sz="2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172013" y="1962605"/>
        <a:ext cx="943999" cy="943999"/>
      </dsp:txXfrm>
    </dsp:sp>
    <dsp:sp modelId="{8981B474-4BA9-464A-B262-5D52B4D71C9F}">
      <dsp:nvSpPr>
        <dsp:cNvPr id="0" name=""/>
        <dsp:cNvSpPr/>
      </dsp:nvSpPr>
      <dsp:spPr>
        <a:xfrm>
          <a:off x="5445023" y="1767096"/>
          <a:ext cx="2002525" cy="1335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7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  <a:endParaRPr lang="zh-TW" sz="17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445023" y="1767096"/>
        <a:ext cx="2002525" cy="1335017"/>
      </dsp:txXfrm>
    </dsp:sp>
    <dsp:sp modelId="{31D4E327-625E-4F78-A51B-ABF74D7C0832}">
      <dsp:nvSpPr>
        <dsp:cNvPr id="0" name=""/>
        <dsp:cNvSpPr/>
      </dsp:nvSpPr>
      <dsp:spPr>
        <a:xfrm>
          <a:off x="3378713" y="3485124"/>
          <a:ext cx="1430867" cy="14308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防疫影片</a:t>
          </a:r>
          <a:endParaRPr lang="zh-TW" sz="2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588259" y="3694670"/>
        <a:ext cx="1011775" cy="1011775"/>
      </dsp:txXfrm>
    </dsp:sp>
    <dsp:sp modelId="{5E2009B6-AC5F-4208-801D-7A83AA10CB8C}">
      <dsp:nvSpPr>
        <dsp:cNvPr id="0" name=""/>
        <dsp:cNvSpPr/>
      </dsp:nvSpPr>
      <dsp:spPr>
        <a:xfrm>
          <a:off x="4952667" y="3485124"/>
          <a:ext cx="2146300" cy="1430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7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觀賞防疫影片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7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照顧自己，愛護家人！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7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</a:t>
          </a:r>
          <a:r>
            <a:rPr lang="zh-TW" sz="1700" kern="1200" dirty="0" smtClean="0"/>
            <a:t>！</a:t>
          </a:r>
          <a:endParaRPr lang="zh-TW" altLang="en-US" sz="1700" kern="1200" dirty="0"/>
        </a:p>
      </dsp:txBody>
      <dsp:txXfrm>
        <a:off x="4952667" y="3485124"/>
        <a:ext cx="2146300" cy="14308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7A6E68-8ADC-49BE-8A54-9A732FAE1775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E7C00-DAB4-4C3C-B9CE-397EEF8951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3194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100000">
              <a:srgbClr val="FF0000"/>
            </a:gs>
            <a:gs pos="22000">
              <a:srgbClr val="FFC000"/>
            </a:gs>
            <a:gs pos="38000">
              <a:srgbClr val="FFFF00"/>
            </a:gs>
            <a:gs pos="54000">
              <a:srgbClr val="92D050"/>
            </a:gs>
            <a:gs pos="6000">
              <a:srgbClr val="FF0000"/>
            </a:gs>
            <a:gs pos="67000">
              <a:srgbClr val="00B0F0"/>
            </a:gs>
            <a:gs pos="80000">
              <a:srgbClr val="0070C0"/>
            </a:gs>
            <a:gs pos="100000">
              <a:srgbClr val="7030A0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0000"/>
            </a:gs>
            <a:gs pos="22000">
              <a:srgbClr val="FFC000"/>
            </a:gs>
            <a:gs pos="38000">
              <a:srgbClr val="FFFF00"/>
            </a:gs>
            <a:gs pos="54000">
              <a:srgbClr val="92D050"/>
            </a:gs>
            <a:gs pos="6000">
              <a:srgbClr val="FF0000"/>
            </a:gs>
            <a:gs pos="67000">
              <a:srgbClr val="00B0F0"/>
            </a:gs>
            <a:gs pos="80000">
              <a:srgbClr val="0070C0"/>
            </a:gs>
            <a:gs pos="100000">
              <a:srgbClr val="7030A0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439215"/>
            <a:ext cx="8435280" cy="4917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0C0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2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accent1">
              <a:lumMod val="60000"/>
              <a:lumOff val="40000"/>
            </a:schemeClr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bg2">
              <a:lumMod val="50000"/>
            </a:schemeClr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7030A0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916832"/>
            <a:ext cx="8928992" cy="4797152"/>
          </a:xfrm>
          <a:prstGeom prst="rect">
            <a:avLst/>
          </a:prstGeom>
        </p:spPr>
      </p:pic>
      <p:sp>
        <p:nvSpPr>
          <p:cNvPr id="5" name="向右箭號 4"/>
          <p:cNvSpPr/>
          <p:nvPr/>
        </p:nvSpPr>
        <p:spPr>
          <a:xfrm>
            <a:off x="414344" y="435684"/>
            <a:ext cx="1914512" cy="1024692"/>
          </a:xfrm>
          <a:prstGeom prst="rightArrow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 advTm="0">
        <p:checker/>
        <p:sndAc>
          <p:stSnd>
            <p:snd r:embed="rId2" name="type.wav"/>
          </p:stSnd>
        </p:sndAc>
      </p:transition>
    </mc:Choice>
    <mc:Fallback>
      <p:transition spd="slow" advClick="0" advTm="0">
        <p:checker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4137260"/>
              </p:ext>
            </p:extLst>
          </p:nvPr>
        </p:nvGraphicFramePr>
        <p:xfrm>
          <a:off x="457200" y="1439215"/>
          <a:ext cx="8435280" cy="4917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0">
        <p:fade/>
        <p:sndAc>
          <p:stSnd>
            <p:snd r:embed="rId2" name="suction.wav"/>
          </p:stSnd>
        </p:sndAc>
      </p:transition>
    </mc:Choice>
    <mc:Fallback>
      <p:transition spd="med" advClick="0" advTm="0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2821102"/>
              </p:ext>
            </p:extLst>
          </p:nvPr>
        </p:nvGraphicFramePr>
        <p:xfrm>
          <a:off x="457200" y="1439215"/>
          <a:ext cx="8435280" cy="4917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ransition spd="slow" advClick="0" advTm="0">
    <p:randomBar dir="vert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7645573"/>
              </p:ext>
            </p:extLst>
          </p:nvPr>
        </p:nvGraphicFramePr>
        <p:xfrm>
          <a:off x="457200" y="1439215"/>
          <a:ext cx="8435280" cy="4917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0">
        <p15:prstTrans prst="crush"/>
        <p:sndAc>
          <p:stSnd>
            <p:snd r:embed="rId2" name="bomb.wav"/>
          </p:stSnd>
        </p:sndAc>
      </p:transition>
    </mc:Choice>
    <mc:Fallback>
      <p:transition spd="slow" advTm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藍綠色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2021-12-07T03:09:46Z</dcterms:modified>
</cp:coreProperties>
</file>