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health99.hpa.gov.tw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E09803-C6D5-4C22-962A-8DE9194C058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EE52E72-3979-43A2-91E7-EDE2AE068AD4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雙手肥皂清潔，搓洗</a:t>
          </a:r>
          <a:r>
            <a:rPr lang="en-US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40~60</a:t>
          </a:r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秒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87F5A61-26DB-4610-892D-91C799A4CB5D}" type="parTrans" cxnId="{66C836B2-A4A4-46FF-831E-F1A8BE94D59D}">
      <dgm:prSet/>
      <dgm:spPr/>
      <dgm:t>
        <a:bodyPr/>
        <a:lstStyle/>
        <a:p>
          <a:endParaRPr lang="zh-TW" altLang="en-US"/>
        </a:p>
      </dgm:t>
    </dgm:pt>
    <dgm:pt modelId="{C097BAE8-41F5-434E-99C4-F618424FFE2C}" type="sibTrans" cxnId="{66C836B2-A4A4-46FF-831E-F1A8BE94D59D}">
      <dgm:prSet/>
      <dgm:spPr/>
      <dgm:t>
        <a:bodyPr/>
        <a:lstStyle/>
        <a:p>
          <a:endParaRPr lang="zh-TW" altLang="en-US"/>
        </a:p>
      </dgm:t>
    </dgm:pt>
    <dgm:pt modelId="{F5E4FB18-0100-4D9A-9732-5588739F0873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口罩要遮住口鼻、蓋住下巴  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0A9DFDD-F525-4659-8335-95826510DF59}" type="parTrans" cxnId="{B538A97E-7BB2-4362-9F30-62C6F445E160}">
      <dgm:prSet/>
      <dgm:spPr/>
      <dgm:t>
        <a:bodyPr/>
        <a:lstStyle/>
        <a:p>
          <a:endParaRPr lang="zh-TW" altLang="en-US"/>
        </a:p>
      </dgm:t>
    </dgm:pt>
    <dgm:pt modelId="{3FC895FF-3F8A-4855-A81C-AE77D3B8E4EF}" type="sibTrans" cxnId="{B538A97E-7BB2-4362-9F30-62C6F445E160}">
      <dgm:prSet/>
      <dgm:spPr/>
      <dgm:t>
        <a:bodyPr/>
        <a:lstStyle/>
        <a:p>
          <a:endParaRPr lang="zh-TW" altLang="en-US"/>
        </a:p>
      </dgm:t>
    </dgm:pt>
    <dgm:pt modelId="{1A3A8CDC-BE2F-4CEC-BE1C-8911EB46D30F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噴</a:t>
          </a:r>
          <a:r>
            <a:rPr lang="en-US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75%</a:t>
          </a:r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酒精搓洗雙手</a:t>
          </a:r>
          <a:r>
            <a:rPr lang="en-US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20-30</a:t>
          </a:r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秒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7EF1D02-B430-4049-A9C4-C442FFE6EA39}" type="parTrans" cxnId="{15D6378F-0CB1-4E59-BD11-F5C91F069CC2}">
      <dgm:prSet/>
      <dgm:spPr/>
      <dgm:t>
        <a:bodyPr/>
        <a:lstStyle/>
        <a:p>
          <a:endParaRPr lang="zh-TW" altLang="en-US"/>
        </a:p>
      </dgm:t>
    </dgm:pt>
    <dgm:pt modelId="{AAA2ACA8-E118-4E32-B24C-D245BF70FAD8}" type="sibTrans" cxnId="{15D6378F-0CB1-4E59-BD11-F5C91F069CC2}">
      <dgm:prSet/>
      <dgm:spPr/>
      <dgm:t>
        <a:bodyPr/>
        <a:lstStyle/>
        <a:p>
          <a:endParaRPr lang="zh-TW" altLang="en-US"/>
        </a:p>
      </dgm:t>
    </dgm:pt>
    <dgm:pt modelId="{C121109A-2027-4E62-BAF4-46AD9AE1EE8D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有發燒、呼吸道症狀速就醫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B11163D-D059-4D63-BD48-7081D4FBBAE7}" type="parTrans" cxnId="{DCD4C5EF-B973-448C-849A-85CE1FCD8559}">
      <dgm:prSet/>
      <dgm:spPr/>
      <dgm:t>
        <a:bodyPr/>
        <a:lstStyle/>
        <a:p>
          <a:endParaRPr lang="zh-TW" altLang="en-US"/>
        </a:p>
      </dgm:t>
    </dgm:pt>
    <dgm:pt modelId="{13C381F8-1E7C-4A57-8603-D3F446D049A3}" type="sibTrans" cxnId="{DCD4C5EF-B973-448C-849A-85CE1FCD8559}">
      <dgm:prSet/>
      <dgm:spPr/>
      <dgm:t>
        <a:bodyPr/>
        <a:lstStyle/>
        <a:p>
          <a:endParaRPr lang="zh-TW" altLang="en-US"/>
        </a:p>
      </dgm:t>
    </dgm:pt>
    <dgm:pt modelId="{3B807AAA-0ACC-4450-BEF0-5DC3DB25FED5}" type="pres">
      <dgm:prSet presAssocID="{8BE09803-C6D5-4C22-962A-8DE9194C05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A0BC6D4-78C4-4BE1-9559-1E1A3AF5543C}" type="pres">
      <dgm:prSet presAssocID="{8BE09803-C6D5-4C22-962A-8DE9194C0583}" presName="fgShape" presStyleLbl="fgShp" presStyleIdx="0" presStyleCnt="1" custLinFactNeighborX="1774" custLinFactNeighborY="-15054"/>
      <dgm:spPr/>
    </dgm:pt>
    <dgm:pt modelId="{129B7BAA-13C6-45D6-BB22-9F24F6688C98}" type="pres">
      <dgm:prSet presAssocID="{8BE09803-C6D5-4C22-962A-8DE9194C0583}" presName="linComp" presStyleCnt="0"/>
      <dgm:spPr/>
    </dgm:pt>
    <dgm:pt modelId="{A97522ED-EE24-49FB-BE51-147FBCC323C0}" type="pres">
      <dgm:prSet presAssocID="{9EE52E72-3979-43A2-91E7-EDE2AE068AD4}" presName="compNode" presStyleCnt="0"/>
      <dgm:spPr/>
    </dgm:pt>
    <dgm:pt modelId="{66036DF2-9AB6-45C5-BF02-56DD4CB500A6}" type="pres">
      <dgm:prSet presAssocID="{9EE52E72-3979-43A2-91E7-EDE2AE068AD4}" presName="bkgdShape" presStyleLbl="node1" presStyleIdx="0" presStyleCnt="4" custLinFactNeighborX="1516" custLinFactNeighborY="632"/>
      <dgm:spPr/>
      <dgm:t>
        <a:bodyPr/>
        <a:lstStyle/>
        <a:p>
          <a:endParaRPr lang="zh-TW" altLang="en-US"/>
        </a:p>
      </dgm:t>
    </dgm:pt>
    <dgm:pt modelId="{F8F91F02-4E44-41B9-B102-971F9A3D0CEA}" type="pres">
      <dgm:prSet presAssocID="{9EE52E72-3979-43A2-91E7-EDE2AE068AD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AE634C-2A01-422A-A6CD-9ED1A668DFBD}" type="pres">
      <dgm:prSet presAssocID="{9EE52E72-3979-43A2-91E7-EDE2AE068AD4}" presName="invisiNode" presStyleLbl="node1" presStyleIdx="0" presStyleCnt="4"/>
      <dgm:spPr/>
    </dgm:pt>
    <dgm:pt modelId="{900FE755-FA14-443C-8BFE-885D62295893}" type="pres">
      <dgm:prSet presAssocID="{9EE52E72-3979-43A2-91E7-EDE2AE068AD4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BE1FFEE-F900-4BEF-9019-10BD7BB44824}" type="pres">
      <dgm:prSet presAssocID="{C097BAE8-41F5-434E-99C4-F618424FFE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9F63E6-DE68-4017-90D5-6DCC2257D668}" type="pres">
      <dgm:prSet presAssocID="{F5E4FB18-0100-4D9A-9732-5588739F0873}" presName="compNode" presStyleCnt="0"/>
      <dgm:spPr/>
    </dgm:pt>
    <dgm:pt modelId="{76B659C4-D8C3-44FA-8BC3-C1B39CBA1C5B}" type="pres">
      <dgm:prSet presAssocID="{F5E4FB18-0100-4D9A-9732-5588739F0873}" presName="bkgdShape" presStyleLbl="node1" presStyleIdx="1" presStyleCnt="4" custLinFactNeighborX="810"/>
      <dgm:spPr/>
      <dgm:t>
        <a:bodyPr/>
        <a:lstStyle/>
        <a:p>
          <a:endParaRPr lang="zh-TW" altLang="en-US"/>
        </a:p>
      </dgm:t>
    </dgm:pt>
    <dgm:pt modelId="{8E93B524-4770-4D72-956A-3D27036EEEAB}" type="pres">
      <dgm:prSet presAssocID="{F5E4FB18-0100-4D9A-9732-5588739F087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BB9D87-0CCC-4609-9D70-680A9577EE3D}" type="pres">
      <dgm:prSet presAssocID="{F5E4FB18-0100-4D9A-9732-5588739F0873}" presName="invisiNode" presStyleLbl="node1" presStyleIdx="1" presStyleCnt="4"/>
      <dgm:spPr/>
    </dgm:pt>
    <dgm:pt modelId="{657899B2-D4AB-4E38-B8AB-265A9F966B52}" type="pres">
      <dgm:prSet presAssocID="{F5E4FB18-0100-4D9A-9732-5588739F087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346ECDF-7E37-49F7-A160-60C9E1004DEB}" type="pres">
      <dgm:prSet presAssocID="{3FC895FF-3F8A-4855-A81C-AE77D3B8E4E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875014D-27CA-41E8-B20B-2317A295187D}" type="pres">
      <dgm:prSet presAssocID="{1A3A8CDC-BE2F-4CEC-BE1C-8911EB46D30F}" presName="compNode" presStyleCnt="0"/>
      <dgm:spPr/>
    </dgm:pt>
    <dgm:pt modelId="{1FAF42AB-F331-4EF8-82D4-84B4321AB362}" type="pres">
      <dgm:prSet presAssocID="{1A3A8CDC-BE2F-4CEC-BE1C-8911EB46D30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B07F0C7-B27A-49C2-ADA6-4AAAD2A4E402}" type="pres">
      <dgm:prSet presAssocID="{1A3A8CDC-BE2F-4CEC-BE1C-8911EB46D30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A86F0D-98D4-4A7C-A65C-F0C0CBCFD731}" type="pres">
      <dgm:prSet presAssocID="{1A3A8CDC-BE2F-4CEC-BE1C-8911EB46D30F}" presName="invisiNode" presStyleLbl="node1" presStyleIdx="2" presStyleCnt="4"/>
      <dgm:spPr/>
    </dgm:pt>
    <dgm:pt modelId="{A70566B5-5983-4CB0-B559-5A1E11B1E545}" type="pres">
      <dgm:prSet presAssocID="{1A3A8CDC-BE2F-4CEC-BE1C-8911EB46D30F}" presName="imagNode" presStyleLbl="fgImgPlace1" presStyleIdx="2" presStyleCnt="4" custLinFactNeighborX="620" custLinFactNeighborY="-311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BB8B02C-9431-41C8-91C3-99EABDD2836B}" type="pres">
      <dgm:prSet presAssocID="{AAA2ACA8-E118-4E32-B24C-D245BF70FAD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0049FE9-52F0-4DC8-A884-EC5FEC9AF202}" type="pres">
      <dgm:prSet presAssocID="{C121109A-2027-4E62-BAF4-46AD9AE1EE8D}" presName="compNode" presStyleCnt="0"/>
      <dgm:spPr/>
    </dgm:pt>
    <dgm:pt modelId="{BA4771B5-8C5A-45F0-B8B6-661BD0C4686F}" type="pres">
      <dgm:prSet presAssocID="{C121109A-2027-4E62-BAF4-46AD9AE1EE8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72BC9C0-49D3-4A76-B50B-F15F943496A9}" type="pres">
      <dgm:prSet presAssocID="{C121109A-2027-4E62-BAF4-46AD9AE1EE8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0EF661-4981-4B2D-B827-B7C6CEFC0B39}" type="pres">
      <dgm:prSet presAssocID="{C121109A-2027-4E62-BAF4-46AD9AE1EE8D}" presName="invisiNode" presStyleLbl="node1" presStyleIdx="3" presStyleCnt="4"/>
      <dgm:spPr/>
    </dgm:pt>
    <dgm:pt modelId="{A7F994FE-2EC5-432E-9FD4-34B20EFC6A80}" type="pres">
      <dgm:prSet presAssocID="{C121109A-2027-4E62-BAF4-46AD9AE1EE8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D019237-2FE4-4875-A222-71E1E31219AE}" type="presOf" srcId="{3FC895FF-3F8A-4855-A81C-AE77D3B8E4EF}" destId="{D346ECDF-7E37-49F7-A160-60C9E1004DEB}" srcOrd="0" destOrd="0" presId="urn:microsoft.com/office/officeart/2005/8/layout/hList7"/>
    <dgm:cxn modelId="{FA0D0A11-FBAA-4C96-8C87-294AFF494376}" type="presOf" srcId="{C121109A-2027-4E62-BAF4-46AD9AE1EE8D}" destId="{472BC9C0-49D3-4A76-B50B-F15F943496A9}" srcOrd="1" destOrd="0" presId="urn:microsoft.com/office/officeart/2005/8/layout/hList7"/>
    <dgm:cxn modelId="{F2BD0CE4-258D-4047-A8FB-BB912F043A91}" type="presOf" srcId="{1A3A8CDC-BE2F-4CEC-BE1C-8911EB46D30F}" destId="{0B07F0C7-B27A-49C2-ADA6-4AAAD2A4E402}" srcOrd="1" destOrd="0" presId="urn:microsoft.com/office/officeart/2005/8/layout/hList7"/>
    <dgm:cxn modelId="{996CDB03-5AF3-4D70-B55D-731615ACC1F4}" type="presOf" srcId="{1A3A8CDC-BE2F-4CEC-BE1C-8911EB46D30F}" destId="{1FAF42AB-F331-4EF8-82D4-84B4321AB362}" srcOrd="0" destOrd="0" presId="urn:microsoft.com/office/officeart/2005/8/layout/hList7"/>
    <dgm:cxn modelId="{BA74FD12-16EE-4398-9166-DE3EDDC5C729}" type="presOf" srcId="{8BE09803-C6D5-4C22-962A-8DE9194C0583}" destId="{3B807AAA-0ACC-4450-BEF0-5DC3DB25FED5}" srcOrd="0" destOrd="0" presId="urn:microsoft.com/office/officeart/2005/8/layout/hList7"/>
    <dgm:cxn modelId="{DCD4C5EF-B973-448C-849A-85CE1FCD8559}" srcId="{8BE09803-C6D5-4C22-962A-8DE9194C0583}" destId="{C121109A-2027-4E62-BAF4-46AD9AE1EE8D}" srcOrd="3" destOrd="0" parTransId="{0B11163D-D059-4D63-BD48-7081D4FBBAE7}" sibTransId="{13C381F8-1E7C-4A57-8603-D3F446D049A3}"/>
    <dgm:cxn modelId="{B538A97E-7BB2-4362-9F30-62C6F445E160}" srcId="{8BE09803-C6D5-4C22-962A-8DE9194C0583}" destId="{F5E4FB18-0100-4D9A-9732-5588739F0873}" srcOrd="1" destOrd="0" parTransId="{70A9DFDD-F525-4659-8335-95826510DF59}" sibTransId="{3FC895FF-3F8A-4855-A81C-AE77D3B8E4EF}"/>
    <dgm:cxn modelId="{41B62982-A947-4D06-8BF9-B11A761488B2}" type="presOf" srcId="{F5E4FB18-0100-4D9A-9732-5588739F0873}" destId="{76B659C4-D8C3-44FA-8BC3-C1B39CBA1C5B}" srcOrd="0" destOrd="0" presId="urn:microsoft.com/office/officeart/2005/8/layout/hList7"/>
    <dgm:cxn modelId="{E0505B90-E925-4D40-B8F9-11B26B08EDCA}" type="presOf" srcId="{9EE52E72-3979-43A2-91E7-EDE2AE068AD4}" destId="{66036DF2-9AB6-45C5-BF02-56DD4CB500A6}" srcOrd="0" destOrd="0" presId="urn:microsoft.com/office/officeart/2005/8/layout/hList7"/>
    <dgm:cxn modelId="{5C9ADF39-A192-487C-B8E0-037EA00973AB}" type="presOf" srcId="{AAA2ACA8-E118-4E32-B24C-D245BF70FAD8}" destId="{7BB8B02C-9431-41C8-91C3-99EABDD2836B}" srcOrd="0" destOrd="0" presId="urn:microsoft.com/office/officeart/2005/8/layout/hList7"/>
    <dgm:cxn modelId="{15D6378F-0CB1-4E59-BD11-F5C91F069CC2}" srcId="{8BE09803-C6D5-4C22-962A-8DE9194C0583}" destId="{1A3A8CDC-BE2F-4CEC-BE1C-8911EB46D30F}" srcOrd="2" destOrd="0" parTransId="{F7EF1D02-B430-4049-A9C4-C442FFE6EA39}" sibTransId="{AAA2ACA8-E118-4E32-B24C-D245BF70FAD8}"/>
    <dgm:cxn modelId="{8D466672-3CAE-42D7-A8CC-585793D7E9FE}" type="presOf" srcId="{C121109A-2027-4E62-BAF4-46AD9AE1EE8D}" destId="{BA4771B5-8C5A-45F0-B8B6-661BD0C4686F}" srcOrd="0" destOrd="0" presId="urn:microsoft.com/office/officeart/2005/8/layout/hList7"/>
    <dgm:cxn modelId="{BCB5BDCB-52D4-4286-8724-023B4900AD0B}" type="presOf" srcId="{9EE52E72-3979-43A2-91E7-EDE2AE068AD4}" destId="{F8F91F02-4E44-41B9-B102-971F9A3D0CEA}" srcOrd="1" destOrd="0" presId="urn:microsoft.com/office/officeart/2005/8/layout/hList7"/>
    <dgm:cxn modelId="{312ACBD2-6612-4E36-91F4-CDD7E780EC87}" type="presOf" srcId="{C097BAE8-41F5-434E-99C4-F618424FFE2C}" destId="{FBE1FFEE-F900-4BEF-9019-10BD7BB44824}" srcOrd="0" destOrd="0" presId="urn:microsoft.com/office/officeart/2005/8/layout/hList7"/>
    <dgm:cxn modelId="{6BE828AB-B030-405F-ADD4-089188ACEB3D}" type="presOf" srcId="{F5E4FB18-0100-4D9A-9732-5588739F0873}" destId="{8E93B524-4770-4D72-956A-3D27036EEEAB}" srcOrd="1" destOrd="0" presId="urn:microsoft.com/office/officeart/2005/8/layout/hList7"/>
    <dgm:cxn modelId="{66C836B2-A4A4-46FF-831E-F1A8BE94D59D}" srcId="{8BE09803-C6D5-4C22-962A-8DE9194C0583}" destId="{9EE52E72-3979-43A2-91E7-EDE2AE068AD4}" srcOrd="0" destOrd="0" parTransId="{B87F5A61-26DB-4610-892D-91C799A4CB5D}" sibTransId="{C097BAE8-41F5-434E-99C4-F618424FFE2C}"/>
    <dgm:cxn modelId="{8294C63E-6DD2-4760-B05D-5D03C1B1B1DB}" type="presParOf" srcId="{3B807AAA-0ACC-4450-BEF0-5DC3DB25FED5}" destId="{6A0BC6D4-78C4-4BE1-9559-1E1A3AF5543C}" srcOrd="0" destOrd="0" presId="urn:microsoft.com/office/officeart/2005/8/layout/hList7"/>
    <dgm:cxn modelId="{D6BF4644-8CE5-4552-9CF6-DDFA8D485284}" type="presParOf" srcId="{3B807AAA-0ACC-4450-BEF0-5DC3DB25FED5}" destId="{129B7BAA-13C6-45D6-BB22-9F24F6688C98}" srcOrd="1" destOrd="0" presId="urn:microsoft.com/office/officeart/2005/8/layout/hList7"/>
    <dgm:cxn modelId="{86C995A2-BC80-493C-9450-57B6428B5B83}" type="presParOf" srcId="{129B7BAA-13C6-45D6-BB22-9F24F6688C98}" destId="{A97522ED-EE24-49FB-BE51-147FBCC323C0}" srcOrd="0" destOrd="0" presId="urn:microsoft.com/office/officeart/2005/8/layout/hList7"/>
    <dgm:cxn modelId="{783D3025-2012-4CD0-9C07-3B6967527AAB}" type="presParOf" srcId="{A97522ED-EE24-49FB-BE51-147FBCC323C0}" destId="{66036DF2-9AB6-45C5-BF02-56DD4CB500A6}" srcOrd="0" destOrd="0" presId="urn:microsoft.com/office/officeart/2005/8/layout/hList7"/>
    <dgm:cxn modelId="{863A4ECF-E085-4D84-B78D-64B04F7B9611}" type="presParOf" srcId="{A97522ED-EE24-49FB-BE51-147FBCC323C0}" destId="{F8F91F02-4E44-41B9-B102-971F9A3D0CEA}" srcOrd="1" destOrd="0" presId="urn:microsoft.com/office/officeart/2005/8/layout/hList7"/>
    <dgm:cxn modelId="{D7CAB425-C63B-4F7E-9199-DA4300D470AA}" type="presParOf" srcId="{A97522ED-EE24-49FB-BE51-147FBCC323C0}" destId="{8EAE634C-2A01-422A-A6CD-9ED1A668DFBD}" srcOrd="2" destOrd="0" presId="urn:microsoft.com/office/officeart/2005/8/layout/hList7"/>
    <dgm:cxn modelId="{80072A02-45D3-4C16-B821-ADE78FBBDC23}" type="presParOf" srcId="{A97522ED-EE24-49FB-BE51-147FBCC323C0}" destId="{900FE755-FA14-443C-8BFE-885D62295893}" srcOrd="3" destOrd="0" presId="urn:microsoft.com/office/officeart/2005/8/layout/hList7"/>
    <dgm:cxn modelId="{61984DB9-B40E-4F45-A232-CC9FBA2639C1}" type="presParOf" srcId="{129B7BAA-13C6-45D6-BB22-9F24F6688C98}" destId="{FBE1FFEE-F900-4BEF-9019-10BD7BB44824}" srcOrd="1" destOrd="0" presId="urn:microsoft.com/office/officeart/2005/8/layout/hList7"/>
    <dgm:cxn modelId="{FA3F4630-7D4D-4390-905C-C6055F441B5B}" type="presParOf" srcId="{129B7BAA-13C6-45D6-BB22-9F24F6688C98}" destId="{DE9F63E6-DE68-4017-90D5-6DCC2257D668}" srcOrd="2" destOrd="0" presId="urn:microsoft.com/office/officeart/2005/8/layout/hList7"/>
    <dgm:cxn modelId="{DAD1D762-B7CF-4FF6-88BF-6D62BE52D93C}" type="presParOf" srcId="{DE9F63E6-DE68-4017-90D5-6DCC2257D668}" destId="{76B659C4-D8C3-44FA-8BC3-C1B39CBA1C5B}" srcOrd="0" destOrd="0" presId="urn:microsoft.com/office/officeart/2005/8/layout/hList7"/>
    <dgm:cxn modelId="{90BDFA31-0951-4B7F-89BF-BF56D38FE43D}" type="presParOf" srcId="{DE9F63E6-DE68-4017-90D5-6DCC2257D668}" destId="{8E93B524-4770-4D72-956A-3D27036EEEAB}" srcOrd="1" destOrd="0" presId="urn:microsoft.com/office/officeart/2005/8/layout/hList7"/>
    <dgm:cxn modelId="{038E4F41-E29B-4304-9FD6-B6095B22F74F}" type="presParOf" srcId="{DE9F63E6-DE68-4017-90D5-6DCC2257D668}" destId="{0CBB9D87-0CCC-4609-9D70-680A9577EE3D}" srcOrd="2" destOrd="0" presId="urn:microsoft.com/office/officeart/2005/8/layout/hList7"/>
    <dgm:cxn modelId="{04D7835A-F47A-4A15-912C-4029B9D615A1}" type="presParOf" srcId="{DE9F63E6-DE68-4017-90D5-6DCC2257D668}" destId="{657899B2-D4AB-4E38-B8AB-265A9F966B52}" srcOrd="3" destOrd="0" presId="urn:microsoft.com/office/officeart/2005/8/layout/hList7"/>
    <dgm:cxn modelId="{E81A18CD-8A5C-4A88-AD42-BD78B528FC5E}" type="presParOf" srcId="{129B7BAA-13C6-45D6-BB22-9F24F6688C98}" destId="{D346ECDF-7E37-49F7-A160-60C9E1004DEB}" srcOrd="3" destOrd="0" presId="urn:microsoft.com/office/officeart/2005/8/layout/hList7"/>
    <dgm:cxn modelId="{130DC165-47FE-4732-A759-908536C77AC5}" type="presParOf" srcId="{129B7BAA-13C6-45D6-BB22-9F24F6688C98}" destId="{B875014D-27CA-41E8-B20B-2317A295187D}" srcOrd="4" destOrd="0" presId="urn:microsoft.com/office/officeart/2005/8/layout/hList7"/>
    <dgm:cxn modelId="{275D383C-4C78-4A4A-95B9-1FD06ECDA644}" type="presParOf" srcId="{B875014D-27CA-41E8-B20B-2317A295187D}" destId="{1FAF42AB-F331-4EF8-82D4-84B4321AB362}" srcOrd="0" destOrd="0" presId="urn:microsoft.com/office/officeart/2005/8/layout/hList7"/>
    <dgm:cxn modelId="{83CBBCF9-5687-48B9-9961-354EE675BDCA}" type="presParOf" srcId="{B875014D-27CA-41E8-B20B-2317A295187D}" destId="{0B07F0C7-B27A-49C2-ADA6-4AAAD2A4E402}" srcOrd="1" destOrd="0" presId="urn:microsoft.com/office/officeart/2005/8/layout/hList7"/>
    <dgm:cxn modelId="{92371EF6-3AFC-43FC-A57F-BA9B3165BCE7}" type="presParOf" srcId="{B875014D-27CA-41E8-B20B-2317A295187D}" destId="{AEA86F0D-98D4-4A7C-A65C-F0C0CBCFD731}" srcOrd="2" destOrd="0" presId="urn:microsoft.com/office/officeart/2005/8/layout/hList7"/>
    <dgm:cxn modelId="{A7CAD7A8-EC76-43CF-8329-57B3E0D5F49C}" type="presParOf" srcId="{B875014D-27CA-41E8-B20B-2317A295187D}" destId="{A70566B5-5983-4CB0-B559-5A1E11B1E545}" srcOrd="3" destOrd="0" presId="urn:microsoft.com/office/officeart/2005/8/layout/hList7"/>
    <dgm:cxn modelId="{96869B96-4226-4E95-AD8F-13612D9D0EDE}" type="presParOf" srcId="{129B7BAA-13C6-45D6-BB22-9F24F6688C98}" destId="{7BB8B02C-9431-41C8-91C3-99EABDD2836B}" srcOrd="5" destOrd="0" presId="urn:microsoft.com/office/officeart/2005/8/layout/hList7"/>
    <dgm:cxn modelId="{EAC7C548-DFBD-4E0B-A580-0502287EE67D}" type="presParOf" srcId="{129B7BAA-13C6-45D6-BB22-9F24F6688C98}" destId="{80049FE9-52F0-4DC8-A884-EC5FEC9AF202}" srcOrd="6" destOrd="0" presId="urn:microsoft.com/office/officeart/2005/8/layout/hList7"/>
    <dgm:cxn modelId="{FA0B1E01-27CC-415C-A02A-4A11CA1E0C27}" type="presParOf" srcId="{80049FE9-52F0-4DC8-A884-EC5FEC9AF202}" destId="{BA4771B5-8C5A-45F0-B8B6-661BD0C4686F}" srcOrd="0" destOrd="0" presId="urn:microsoft.com/office/officeart/2005/8/layout/hList7"/>
    <dgm:cxn modelId="{903A94A7-9C38-40A4-AF79-0131569719CF}" type="presParOf" srcId="{80049FE9-52F0-4DC8-A884-EC5FEC9AF202}" destId="{472BC9C0-49D3-4A76-B50B-F15F943496A9}" srcOrd="1" destOrd="0" presId="urn:microsoft.com/office/officeart/2005/8/layout/hList7"/>
    <dgm:cxn modelId="{C21A76C7-D193-4DAF-AB94-200C130019EB}" type="presParOf" srcId="{80049FE9-52F0-4DC8-A884-EC5FEC9AF202}" destId="{840EF661-4981-4B2D-B827-B7C6CEFC0B39}" srcOrd="2" destOrd="0" presId="urn:microsoft.com/office/officeart/2005/8/layout/hList7"/>
    <dgm:cxn modelId="{971A3A0F-3985-47EF-A68F-E6EC60C9136E}" type="presParOf" srcId="{80049FE9-52F0-4DC8-A884-EC5FEC9AF202}" destId="{A7F994FE-2EC5-432E-9FD4-34B20EFC6A8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08C5C4-DC01-41EB-9D02-C112F4F114F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A53320A-FD04-40CF-BBFB-2A9FEB9B5D5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55AFDCD-023F-4AB0-B734-3D540FD505EE}" type="parTrans" cxnId="{B20C212A-748B-4435-9B8B-1CDC0EE0D074}">
      <dgm:prSet/>
      <dgm:spPr/>
      <dgm:t>
        <a:bodyPr/>
        <a:lstStyle/>
        <a:p>
          <a:endParaRPr lang="zh-TW" altLang="en-US"/>
        </a:p>
      </dgm:t>
    </dgm:pt>
    <dgm:pt modelId="{2AFD589F-E5D6-48CC-9CCA-F6C99718A92D}" type="sibTrans" cxnId="{B20C212A-748B-4435-9B8B-1CDC0EE0D074}">
      <dgm:prSet/>
      <dgm:spPr/>
      <dgm:t>
        <a:bodyPr/>
        <a:lstStyle/>
        <a:p>
          <a:endParaRPr lang="zh-TW" altLang="en-US"/>
        </a:p>
      </dgm:t>
    </dgm:pt>
    <dgm:pt modelId="{65035EBE-63D4-4454-A295-B66374CFF69D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</a:rPr>
            <a:t>大約</a:t>
          </a:r>
          <a:r>
            <a:rPr lang="en-US" dirty="0" smtClean="0">
              <a:solidFill>
                <a:srgbClr val="FF0000"/>
              </a:solidFill>
            </a:rPr>
            <a:t>3</a:t>
          </a:r>
          <a:r>
            <a:rPr lang="zh-TW" dirty="0" smtClean="0">
              <a:solidFill>
                <a:srgbClr val="FF0000"/>
              </a:solidFill>
            </a:rPr>
            <a:t>個步伐</a:t>
          </a:r>
          <a:endParaRPr lang="zh-TW" dirty="0">
            <a:solidFill>
              <a:srgbClr val="FF0000"/>
            </a:solidFill>
          </a:endParaRPr>
        </a:p>
      </dgm:t>
    </dgm:pt>
    <dgm:pt modelId="{B05BE3C7-C11A-42F6-87A7-31F427F70C00}" type="parTrans" cxnId="{F2566510-A397-4061-9273-C9213262CC8E}">
      <dgm:prSet/>
      <dgm:spPr/>
      <dgm:t>
        <a:bodyPr/>
        <a:lstStyle/>
        <a:p>
          <a:endParaRPr lang="zh-TW" altLang="en-US"/>
        </a:p>
      </dgm:t>
    </dgm:pt>
    <dgm:pt modelId="{0D84BEEC-B6AF-489B-89B2-BBC57ED5F6D1}" type="sibTrans" cxnId="{F2566510-A397-4061-9273-C9213262CC8E}">
      <dgm:prSet/>
      <dgm:spPr/>
      <dgm:t>
        <a:bodyPr/>
        <a:lstStyle/>
        <a:p>
          <a:endParaRPr lang="zh-TW" altLang="en-US"/>
        </a:p>
      </dgm:t>
    </dgm:pt>
    <dgm:pt modelId="{66A184FD-2D2C-4B93-BA3C-04ADCA01A3E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A8F0594-5452-4086-9F79-14A7B4EDC15E}" type="parTrans" cxnId="{F17C64AE-1D75-4339-87DF-A477601D5210}">
      <dgm:prSet/>
      <dgm:spPr/>
      <dgm:t>
        <a:bodyPr/>
        <a:lstStyle/>
        <a:p>
          <a:endParaRPr lang="zh-TW" altLang="en-US"/>
        </a:p>
      </dgm:t>
    </dgm:pt>
    <dgm:pt modelId="{FC8E5D10-B1A5-4B2E-800C-F8DA802F390A}" type="sibTrans" cxnId="{F17C64AE-1D75-4339-87DF-A477601D5210}">
      <dgm:prSet/>
      <dgm:spPr/>
      <dgm:t>
        <a:bodyPr/>
        <a:lstStyle/>
        <a:p>
          <a:endParaRPr lang="zh-TW" altLang="en-US"/>
        </a:p>
      </dgm:t>
    </dgm:pt>
    <dgm:pt modelId="{7D14ACD7-7ED7-4B3A-8A14-415B1D8E6F41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</a:rPr>
            <a:t>大約手臂的兩倍長</a:t>
          </a:r>
          <a:endParaRPr lang="zh-TW" dirty="0">
            <a:solidFill>
              <a:srgbClr val="FF0000"/>
            </a:solidFill>
          </a:endParaRPr>
        </a:p>
      </dgm:t>
    </dgm:pt>
    <dgm:pt modelId="{51FA4EF4-2123-4ADE-BF70-D2C838F0AFCA}" type="parTrans" cxnId="{D6B47608-41BF-4B98-88C9-610B34D616FB}">
      <dgm:prSet/>
      <dgm:spPr/>
      <dgm:t>
        <a:bodyPr/>
        <a:lstStyle/>
        <a:p>
          <a:endParaRPr lang="zh-TW" altLang="en-US"/>
        </a:p>
      </dgm:t>
    </dgm:pt>
    <dgm:pt modelId="{B84896B0-6F80-4DEC-B77F-CB7B1CB830F7}" type="sibTrans" cxnId="{D6B47608-41BF-4B98-88C9-610B34D616FB}">
      <dgm:prSet/>
      <dgm:spPr/>
      <dgm:t>
        <a:bodyPr/>
        <a:lstStyle/>
        <a:p>
          <a:endParaRPr lang="zh-TW" altLang="en-US"/>
        </a:p>
      </dgm:t>
    </dgm:pt>
    <dgm:pt modelId="{F4EBA8FC-54BD-4627-8446-9DCAA78C265E}" type="pres">
      <dgm:prSet presAssocID="{0A08C5C4-DC01-41EB-9D02-C112F4F114F0}" presName="rootNode" presStyleCnt="0">
        <dgm:presLayoutVars>
          <dgm:chMax/>
          <dgm:chPref/>
          <dgm:dir/>
          <dgm:animLvl val="lvl"/>
        </dgm:presLayoutVars>
      </dgm:prSet>
      <dgm:spPr/>
    </dgm:pt>
    <dgm:pt modelId="{80767793-9DE5-499C-8347-91EE3B39C79A}" type="pres">
      <dgm:prSet presAssocID="{5A53320A-FD04-40CF-BBFB-2A9FEB9B5D50}" presName="composite" presStyleCnt="0"/>
      <dgm:spPr/>
    </dgm:pt>
    <dgm:pt modelId="{4E6995E6-AC1C-440E-9562-2098AE51D114}" type="pres">
      <dgm:prSet presAssocID="{5A53320A-FD04-40CF-BBFB-2A9FEB9B5D5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97F2610-B80E-4C0C-98E1-4CC331CB03C7}" type="pres">
      <dgm:prSet presAssocID="{5A53320A-FD04-40CF-BBFB-2A9FEB9B5D5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C6C6C7-2F44-4D17-8EE1-5CCD15102902}" type="pres">
      <dgm:prSet presAssocID="{5A53320A-FD04-40CF-BBFB-2A9FEB9B5D50}" presName="ChildText" presStyleLbl="fgAcc1" presStyleIdx="0" presStyleCnt="2" custLinFactNeighborX="34721" custLinFactNeighborY="4577">
        <dgm:presLayoutVars>
          <dgm:chMax val="0"/>
          <dgm:chPref val="0"/>
          <dgm:bulletEnabled val="1"/>
        </dgm:presLayoutVars>
      </dgm:prSet>
      <dgm:spPr/>
    </dgm:pt>
    <dgm:pt modelId="{AE8D0F8B-8843-4F3C-9DB6-B64C14A9A9CB}" type="pres">
      <dgm:prSet presAssocID="{2AFD589F-E5D6-48CC-9CCA-F6C99718A92D}" presName="sibTrans" presStyleCnt="0"/>
      <dgm:spPr/>
    </dgm:pt>
    <dgm:pt modelId="{BD21D039-44C6-499C-A225-DE467DE4E3F0}" type="pres">
      <dgm:prSet presAssocID="{66A184FD-2D2C-4B93-BA3C-04ADCA01A3E5}" presName="composite" presStyleCnt="0"/>
      <dgm:spPr/>
    </dgm:pt>
    <dgm:pt modelId="{6106C4FC-CC41-4CF9-B221-4FF485DA47F0}" type="pres">
      <dgm:prSet presAssocID="{66A184FD-2D2C-4B93-BA3C-04ADCA01A3E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375B9C1-AB0D-4E37-A5C9-F6B4DAA1C9C8}" type="pres">
      <dgm:prSet presAssocID="{66A184FD-2D2C-4B93-BA3C-04ADCA01A3E5}" presName="Image" presStyleLbl="bgImgPlace1" presStyleIdx="1" presStyleCnt="2" custLinFactNeighborX="-5588" custLinFactNeighborY="87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CB35D1-98B6-4C9A-8526-8010A35EC230}" type="pres">
      <dgm:prSet presAssocID="{66A184FD-2D2C-4B93-BA3C-04ADCA01A3E5}" presName="ChildText" presStyleLbl="fgAcc1" presStyleIdx="1" presStyleCnt="2" custScaleX="130786" custScaleY="110320" custLinFactNeighborX="34274" custLinFactNeighborY="-1149">
        <dgm:presLayoutVars>
          <dgm:chMax val="0"/>
          <dgm:chPref val="0"/>
          <dgm:bulletEnabled val="1"/>
        </dgm:presLayoutVars>
      </dgm:prSet>
      <dgm:spPr/>
    </dgm:pt>
  </dgm:ptLst>
  <dgm:cxnLst>
    <dgm:cxn modelId="{F17C64AE-1D75-4339-87DF-A477601D5210}" srcId="{0A08C5C4-DC01-41EB-9D02-C112F4F114F0}" destId="{66A184FD-2D2C-4B93-BA3C-04ADCA01A3E5}" srcOrd="1" destOrd="0" parTransId="{6A8F0594-5452-4086-9F79-14A7B4EDC15E}" sibTransId="{FC8E5D10-B1A5-4B2E-800C-F8DA802F390A}"/>
    <dgm:cxn modelId="{5B5BAAF0-363E-4105-89DE-ABFEE7986FA7}" type="presOf" srcId="{0A08C5C4-DC01-41EB-9D02-C112F4F114F0}" destId="{F4EBA8FC-54BD-4627-8446-9DCAA78C265E}" srcOrd="0" destOrd="0" presId="urn:microsoft.com/office/officeart/2008/layout/TitledPictureBlocks"/>
    <dgm:cxn modelId="{3B41F2C3-2094-4077-91A2-3A86A43F6272}" type="presOf" srcId="{65035EBE-63D4-4454-A295-B66374CFF69D}" destId="{26C6C6C7-2F44-4D17-8EE1-5CCD15102902}" srcOrd="0" destOrd="0" presId="urn:microsoft.com/office/officeart/2008/layout/TitledPictureBlocks"/>
    <dgm:cxn modelId="{B20C212A-748B-4435-9B8B-1CDC0EE0D074}" srcId="{0A08C5C4-DC01-41EB-9D02-C112F4F114F0}" destId="{5A53320A-FD04-40CF-BBFB-2A9FEB9B5D50}" srcOrd="0" destOrd="0" parTransId="{F55AFDCD-023F-4AB0-B734-3D540FD505EE}" sibTransId="{2AFD589F-E5D6-48CC-9CCA-F6C99718A92D}"/>
    <dgm:cxn modelId="{38452B40-09AA-48CB-ACEF-90E7EE9385EB}" type="presOf" srcId="{5A53320A-FD04-40CF-BBFB-2A9FEB9B5D50}" destId="{4E6995E6-AC1C-440E-9562-2098AE51D114}" srcOrd="0" destOrd="0" presId="urn:microsoft.com/office/officeart/2008/layout/TitledPictureBlocks"/>
    <dgm:cxn modelId="{55EB3888-B579-4A93-8815-79BCBD62F19B}" type="presOf" srcId="{66A184FD-2D2C-4B93-BA3C-04ADCA01A3E5}" destId="{6106C4FC-CC41-4CF9-B221-4FF485DA47F0}" srcOrd="0" destOrd="0" presId="urn:microsoft.com/office/officeart/2008/layout/TitledPictureBlocks"/>
    <dgm:cxn modelId="{D6B47608-41BF-4B98-88C9-610B34D616FB}" srcId="{66A184FD-2D2C-4B93-BA3C-04ADCA01A3E5}" destId="{7D14ACD7-7ED7-4B3A-8A14-415B1D8E6F41}" srcOrd="0" destOrd="0" parTransId="{51FA4EF4-2123-4ADE-BF70-D2C838F0AFCA}" sibTransId="{B84896B0-6F80-4DEC-B77F-CB7B1CB830F7}"/>
    <dgm:cxn modelId="{F2566510-A397-4061-9273-C9213262CC8E}" srcId="{5A53320A-FD04-40CF-BBFB-2A9FEB9B5D50}" destId="{65035EBE-63D4-4454-A295-B66374CFF69D}" srcOrd="0" destOrd="0" parTransId="{B05BE3C7-C11A-42F6-87A7-31F427F70C00}" sibTransId="{0D84BEEC-B6AF-489B-89B2-BBC57ED5F6D1}"/>
    <dgm:cxn modelId="{CA66CA07-B34E-4308-889F-B46707C15F55}" type="presOf" srcId="{7D14ACD7-7ED7-4B3A-8A14-415B1D8E6F41}" destId="{17CB35D1-98B6-4C9A-8526-8010A35EC230}" srcOrd="0" destOrd="0" presId="urn:microsoft.com/office/officeart/2008/layout/TitledPictureBlocks"/>
    <dgm:cxn modelId="{20D96373-8AB1-4951-9D09-A7F2C8B04143}" type="presParOf" srcId="{F4EBA8FC-54BD-4627-8446-9DCAA78C265E}" destId="{80767793-9DE5-499C-8347-91EE3B39C79A}" srcOrd="0" destOrd="0" presId="urn:microsoft.com/office/officeart/2008/layout/TitledPictureBlocks"/>
    <dgm:cxn modelId="{F10B066B-E0E5-4467-BB13-8487026E679D}" type="presParOf" srcId="{80767793-9DE5-499C-8347-91EE3B39C79A}" destId="{4E6995E6-AC1C-440E-9562-2098AE51D114}" srcOrd="0" destOrd="0" presId="urn:microsoft.com/office/officeart/2008/layout/TitledPictureBlocks"/>
    <dgm:cxn modelId="{78DDF9B4-CFFC-4F6F-8AFE-A7A43966B440}" type="presParOf" srcId="{80767793-9DE5-499C-8347-91EE3B39C79A}" destId="{697F2610-B80E-4C0C-98E1-4CC331CB03C7}" srcOrd="1" destOrd="0" presId="urn:microsoft.com/office/officeart/2008/layout/TitledPictureBlocks"/>
    <dgm:cxn modelId="{127AD747-FD49-4645-A879-D63142B39FD3}" type="presParOf" srcId="{80767793-9DE5-499C-8347-91EE3B39C79A}" destId="{26C6C6C7-2F44-4D17-8EE1-5CCD15102902}" srcOrd="2" destOrd="0" presId="urn:microsoft.com/office/officeart/2008/layout/TitledPictureBlocks"/>
    <dgm:cxn modelId="{0B67E6B8-6C9E-48FF-8169-E3A9BA5E1B7A}" type="presParOf" srcId="{F4EBA8FC-54BD-4627-8446-9DCAA78C265E}" destId="{AE8D0F8B-8843-4F3C-9DB6-B64C14A9A9CB}" srcOrd="1" destOrd="0" presId="urn:microsoft.com/office/officeart/2008/layout/TitledPictureBlocks"/>
    <dgm:cxn modelId="{52BDC5AA-3951-4C74-A067-DE88DDD60AB9}" type="presParOf" srcId="{F4EBA8FC-54BD-4627-8446-9DCAA78C265E}" destId="{BD21D039-44C6-499C-A225-DE467DE4E3F0}" srcOrd="2" destOrd="0" presId="urn:microsoft.com/office/officeart/2008/layout/TitledPictureBlocks"/>
    <dgm:cxn modelId="{C79724A9-27D9-4D30-889E-7A865DC5CA5C}" type="presParOf" srcId="{BD21D039-44C6-499C-A225-DE467DE4E3F0}" destId="{6106C4FC-CC41-4CF9-B221-4FF485DA47F0}" srcOrd="0" destOrd="0" presId="urn:microsoft.com/office/officeart/2008/layout/TitledPictureBlocks"/>
    <dgm:cxn modelId="{61FE53C0-1552-444F-B544-F456ADF7F580}" type="presParOf" srcId="{BD21D039-44C6-499C-A225-DE467DE4E3F0}" destId="{3375B9C1-AB0D-4E37-A5C9-F6B4DAA1C9C8}" srcOrd="1" destOrd="0" presId="urn:microsoft.com/office/officeart/2008/layout/TitledPictureBlocks"/>
    <dgm:cxn modelId="{BFDB4038-49A8-4C88-94CE-BBE6D1A2F217}" type="presParOf" srcId="{BD21D039-44C6-499C-A225-DE467DE4E3F0}" destId="{17CB35D1-98B6-4C9A-8526-8010A35EC23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3CE2B0-2E6A-4A09-8545-12E9C5DA065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6C1CF1-7CCF-4E5C-8CE0-2FF6A77666C0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1"/>
            </a:rPr>
            <a:t>衛福部疾管署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4EEDC16-95C1-43C2-9FAF-8A1AF4E4010E}" type="parTrans" cxnId="{4C999248-55CB-4260-854E-0C7FC13336B0}">
      <dgm:prSet/>
      <dgm:spPr/>
      <dgm:t>
        <a:bodyPr/>
        <a:lstStyle/>
        <a:p>
          <a:endParaRPr lang="zh-TW" altLang="en-US"/>
        </a:p>
      </dgm:t>
    </dgm:pt>
    <dgm:pt modelId="{8799FAD5-01D6-4E2D-91D3-14D5B280C887}" type="sibTrans" cxnId="{4C999248-55CB-4260-854E-0C7FC13336B0}">
      <dgm:prSet/>
      <dgm:spPr/>
      <dgm:t>
        <a:bodyPr/>
        <a:lstStyle/>
        <a:p>
          <a:endParaRPr lang="zh-TW" altLang="en-US"/>
        </a:p>
      </dgm:t>
    </dgm:pt>
    <dgm:pt modelId="{96173383-0AC7-4E8E-96F4-6F535CBA0FE1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掌握最新疫情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45DE095-255C-4113-997C-764E05E5253B}" type="parTrans" cxnId="{72903D1D-AF31-4176-BB7A-772D5C408706}">
      <dgm:prSet/>
      <dgm:spPr/>
      <dgm:t>
        <a:bodyPr/>
        <a:lstStyle/>
        <a:p>
          <a:endParaRPr lang="zh-TW" altLang="en-US"/>
        </a:p>
      </dgm:t>
    </dgm:pt>
    <dgm:pt modelId="{1FDA0B4E-5015-477B-9D43-7E36D9B68E95}" type="sibTrans" cxnId="{72903D1D-AF31-4176-BB7A-772D5C408706}">
      <dgm:prSet/>
      <dgm:spPr/>
      <dgm:t>
        <a:bodyPr/>
        <a:lstStyle/>
        <a:p>
          <a:endParaRPr lang="zh-TW" altLang="en-US"/>
        </a:p>
      </dgm:t>
    </dgm:pt>
    <dgm:pt modelId="{9463131A-0244-4533-B98F-B977BE7E04AE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了解防疫議題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F2A10D3-D5C6-4C37-BC75-F03C71747D4B}" type="parTrans" cxnId="{2163B23B-FEB3-467A-92A0-18B3513F6E9C}">
      <dgm:prSet/>
      <dgm:spPr/>
      <dgm:t>
        <a:bodyPr/>
        <a:lstStyle/>
        <a:p>
          <a:endParaRPr lang="zh-TW" altLang="en-US"/>
        </a:p>
      </dgm:t>
    </dgm:pt>
    <dgm:pt modelId="{15E9F5DA-968F-4F38-A7DC-376EED522445}" type="sibTrans" cxnId="{2163B23B-FEB3-467A-92A0-18B3513F6E9C}">
      <dgm:prSet/>
      <dgm:spPr/>
      <dgm:t>
        <a:bodyPr/>
        <a:lstStyle/>
        <a:p>
          <a:endParaRPr lang="zh-TW" altLang="en-US"/>
        </a:p>
      </dgm:t>
    </dgm:pt>
    <dgm:pt modelId="{E9900666-0125-4FDF-A75E-DECF1BFF39A4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2"/>
            </a:rPr>
            <a:t>防疫小測驗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22E54EA-C167-471A-BB7F-715266B8A9A5}" type="parTrans" cxnId="{AE6CBDF0-C06C-46EE-BC92-7A9E76EA1D69}">
      <dgm:prSet/>
      <dgm:spPr/>
      <dgm:t>
        <a:bodyPr/>
        <a:lstStyle/>
        <a:p>
          <a:endParaRPr lang="zh-TW" altLang="en-US"/>
        </a:p>
      </dgm:t>
    </dgm:pt>
    <dgm:pt modelId="{12B7CBFB-51A7-4CC6-BA6F-8DBCAC89EA92}" type="sibTrans" cxnId="{AE6CBDF0-C06C-46EE-BC92-7A9E76EA1D69}">
      <dgm:prSet/>
      <dgm:spPr/>
      <dgm:t>
        <a:bodyPr/>
        <a:lstStyle/>
        <a:p>
          <a:endParaRPr lang="zh-TW" altLang="en-US"/>
        </a:p>
      </dgm:t>
    </dgm:pt>
    <dgm:pt modelId="{3F149ECC-A9BE-4FE2-BA53-991E0EDA1380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你的防疫觀念正確嗎？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A7F1B67-56B2-4306-AFCC-0A00EBF331B4}" type="parTrans" cxnId="{A86EF3D3-9A02-4E18-93E8-49EDF11B7FE6}">
      <dgm:prSet/>
      <dgm:spPr/>
      <dgm:t>
        <a:bodyPr/>
        <a:lstStyle/>
        <a:p>
          <a:endParaRPr lang="zh-TW" altLang="en-US"/>
        </a:p>
      </dgm:t>
    </dgm:pt>
    <dgm:pt modelId="{7E480C95-C1A5-4BF0-B84A-2FC89753C3C1}" type="sibTrans" cxnId="{A86EF3D3-9A02-4E18-93E8-49EDF11B7FE6}">
      <dgm:prSet/>
      <dgm:spPr/>
      <dgm:t>
        <a:bodyPr/>
        <a:lstStyle/>
        <a:p>
          <a:endParaRPr lang="zh-TW" altLang="en-US"/>
        </a:p>
      </dgm:t>
    </dgm:pt>
    <dgm:pt modelId="{C0FEEDCA-E149-4C81-A6B4-DBCD16AAEC60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擊敗新冠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AFBC334-2AE0-4251-8C15-684D9D9CED3C}" type="parTrans" cxnId="{2603A08E-AC27-451C-9A2F-F02721687B9A}">
      <dgm:prSet/>
      <dgm:spPr/>
      <dgm:t>
        <a:bodyPr/>
        <a:lstStyle/>
        <a:p>
          <a:endParaRPr lang="zh-TW" altLang="en-US"/>
        </a:p>
      </dgm:t>
    </dgm:pt>
    <dgm:pt modelId="{DE6B5B55-259C-429F-A5F1-078E8F121663}" type="sibTrans" cxnId="{2603A08E-AC27-451C-9A2F-F02721687B9A}">
      <dgm:prSet/>
      <dgm:spPr/>
      <dgm:t>
        <a:bodyPr/>
        <a:lstStyle/>
        <a:p>
          <a:endParaRPr lang="zh-TW" altLang="en-US"/>
        </a:p>
      </dgm:t>
    </dgm:pt>
    <dgm:pt modelId="{F81E9048-113D-4C3B-9236-BB3361FB4D13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健康久久！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5C1CC15-6E27-4656-BA2C-F86E6F9E539D}" type="parTrans" cxnId="{E0939411-6185-4E92-8286-A1E824C01E47}">
      <dgm:prSet/>
      <dgm:spPr/>
      <dgm:t>
        <a:bodyPr/>
        <a:lstStyle/>
        <a:p>
          <a:endParaRPr lang="zh-TW" altLang="en-US"/>
        </a:p>
      </dgm:t>
    </dgm:pt>
    <dgm:pt modelId="{790B6DD1-49AB-43FF-9EFE-796F47EC3A8D}" type="sibTrans" cxnId="{E0939411-6185-4E92-8286-A1E824C01E47}">
      <dgm:prSet/>
      <dgm:spPr/>
      <dgm:t>
        <a:bodyPr/>
        <a:lstStyle/>
        <a:p>
          <a:endParaRPr lang="zh-TW" altLang="en-US"/>
        </a:p>
      </dgm:t>
    </dgm:pt>
    <dgm:pt modelId="{D05EEEF5-3D0C-4D2F-8DA9-5046CF00B9A4}">
      <dgm:prSet/>
      <dgm:spPr/>
      <dgm:t>
        <a:bodyPr/>
        <a:lstStyle/>
        <a:p>
          <a:pPr rtl="0"/>
          <a:r>
            <a:rPr lang="zh-TW" altLang="en-US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3"/>
            </a:rPr>
            <a:t>防疫影片</a:t>
          </a:r>
          <a:r>
            <a:rPr lang="zh-TW" altLang="en-US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：</a:t>
          </a:r>
          <a:endParaRPr lang="zh-TW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2CA149B-0B7E-4FDA-85DA-F12445F8F0B2}" type="parTrans" cxnId="{9E13A875-4CCD-4A4D-BF68-9C5BFBA4C863}">
      <dgm:prSet/>
      <dgm:spPr/>
      <dgm:t>
        <a:bodyPr/>
        <a:lstStyle/>
        <a:p>
          <a:endParaRPr lang="zh-TW" altLang="en-US"/>
        </a:p>
      </dgm:t>
    </dgm:pt>
    <dgm:pt modelId="{A957EEA6-47E4-4BAE-A1B7-6B835130BB86}" type="sibTrans" cxnId="{9E13A875-4CCD-4A4D-BF68-9C5BFBA4C863}">
      <dgm:prSet/>
      <dgm:spPr/>
      <dgm:t>
        <a:bodyPr/>
        <a:lstStyle/>
        <a:p>
          <a:endParaRPr lang="zh-TW" altLang="en-US"/>
        </a:p>
      </dgm:t>
    </dgm:pt>
    <dgm:pt modelId="{02EBFC8E-1014-4FBE-A401-F50FAFC72E85}">
      <dgm:prSet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觀賞防疫影片</a:t>
          </a:r>
          <a:endParaRPr lang="zh-TW" altLang="en-US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6F7A441E-9475-4636-AECB-99A27428FF5E}" type="parTrans" cxnId="{AB39EF64-8807-4595-9AF7-8C2CBD28D37F}">
      <dgm:prSet/>
      <dgm:spPr/>
      <dgm:t>
        <a:bodyPr/>
        <a:lstStyle/>
        <a:p>
          <a:endParaRPr lang="zh-TW" altLang="en-US"/>
        </a:p>
      </dgm:t>
    </dgm:pt>
    <dgm:pt modelId="{27EEC1F4-FCC9-491F-984F-ABEEA8857D90}" type="sibTrans" cxnId="{AB39EF64-8807-4595-9AF7-8C2CBD28D37F}">
      <dgm:prSet/>
      <dgm:spPr/>
      <dgm:t>
        <a:bodyPr/>
        <a:lstStyle/>
        <a:p>
          <a:endParaRPr lang="zh-TW" altLang="en-US"/>
        </a:p>
      </dgm:t>
    </dgm:pt>
    <dgm:pt modelId="{DC166AB7-87AC-4DDB-9235-13C4A6490368}">
      <dgm:prSet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照顧自己，愛護家人</a:t>
          </a:r>
          <a:endParaRPr lang="zh-TW" altLang="en-US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AD9097A-2807-457B-9167-4E316D8736F4}" type="parTrans" cxnId="{7D4D0006-C87C-4412-9B82-0F287DB88AD2}">
      <dgm:prSet/>
      <dgm:spPr/>
      <dgm:t>
        <a:bodyPr/>
        <a:lstStyle/>
        <a:p>
          <a:endParaRPr lang="zh-TW" altLang="en-US"/>
        </a:p>
      </dgm:t>
    </dgm:pt>
    <dgm:pt modelId="{741181D1-0F1A-4C92-8177-E27CA0B074AB}" type="sibTrans" cxnId="{7D4D0006-C87C-4412-9B82-0F287DB88AD2}">
      <dgm:prSet/>
      <dgm:spPr/>
      <dgm:t>
        <a:bodyPr/>
        <a:lstStyle/>
        <a:p>
          <a:endParaRPr lang="zh-TW" altLang="en-US"/>
        </a:p>
      </dgm:t>
    </dgm:pt>
    <dgm:pt modelId="{43A94906-1C1D-4B46-880B-0279812736EF}" type="pres">
      <dgm:prSet presAssocID="{AA3CE2B0-2E6A-4A09-8545-12E9C5DA065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9C5D8C6-2D82-4AAD-B10B-184E79A2C44F}" type="pres">
      <dgm:prSet presAssocID="{AA3CE2B0-2E6A-4A09-8545-12E9C5DA065D}" presName="cycle" presStyleCnt="0"/>
      <dgm:spPr/>
    </dgm:pt>
    <dgm:pt modelId="{B9A70315-2D01-402B-97D2-AF573FEFA3C4}" type="pres">
      <dgm:prSet presAssocID="{AA3CE2B0-2E6A-4A09-8545-12E9C5DA065D}" presName="centerShape" presStyleCnt="0"/>
      <dgm:spPr/>
    </dgm:pt>
    <dgm:pt modelId="{7FA09D52-C200-4334-8644-3D7E38F39C3D}" type="pres">
      <dgm:prSet presAssocID="{AA3CE2B0-2E6A-4A09-8545-12E9C5DA065D}" presName="connSite" presStyleLbl="node1" presStyleIdx="0" presStyleCnt="4"/>
      <dgm:spPr/>
    </dgm:pt>
    <dgm:pt modelId="{DA0153DE-2325-4407-B5B2-ACA6B647519A}" type="pres">
      <dgm:prSet presAssocID="{AA3CE2B0-2E6A-4A09-8545-12E9C5DA065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6D1623-E70A-4E2A-A6DE-9E44DB8CF90F}" type="pres">
      <dgm:prSet presAssocID="{F4EEDC16-95C1-43C2-9FAF-8A1AF4E4010E}" presName="Name25" presStyleLbl="parChTrans1D1" presStyleIdx="0" presStyleCnt="3"/>
      <dgm:spPr/>
    </dgm:pt>
    <dgm:pt modelId="{C601970C-1737-4B5B-B6F4-416AAE5D87E7}" type="pres">
      <dgm:prSet presAssocID="{4C6C1CF1-7CCF-4E5C-8CE0-2FF6A77666C0}" presName="node" presStyleCnt="0"/>
      <dgm:spPr/>
    </dgm:pt>
    <dgm:pt modelId="{BFE8B749-7BB0-42BA-BAEA-BE4E84CCFF56}" type="pres">
      <dgm:prSet presAssocID="{4C6C1CF1-7CCF-4E5C-8CE0-2FF6A77666C0}" presName="parentNode" presStyleLbl="node1" presStyleIdx="1" presStyleCnt="4" custLinFactNeighborX="2295" custLinFactNeighborY="2068">
        <dgm:presLayoutVars>
          <dgm:chMax val="1"/>
          <dgm:bulletEnabled val="1"/>
        </dgm:presLayoutVars>
      </dgm:prSet>
      <dgm:spPr/>
    </dgm:pt>
    <dgm:pt modelId="{FB2610CD-8E25-4172-B614-50DF8FDAA19B}" type="pres">
      <dgm:prSet presAssocID="{4C6C1CF1-7CCF-4E5C-8CE0-2FF6A77666C0}" presName="childNode" presStyleLbl="revTx" presStyleIdx="0" presStyleCnt="3">
        <dgm:presLayoutVars>
          <dgm:bulletEnabled val="1"/>
        </dgm:presLayoutVars>
      </dgm:prSet>
      <dgm:spPr/>
    </dgm:pt>
    <dgm:pt modelId="{608CB8E2-08A5-401D-A7DC-B668F2C7FAB0}" type="pres">
      <dgm:prSet presAssocID="{222E54EA-C167-471A-BB7F-715266B8A9A5}" presName="Name25" presStyleLbl="parChTrans1D1" presStyleIdx="1" presStyleCnt="3"/>
      <dgm:spPr/>
    </dgm:pt>
    <dgm:pt modelId="{DCEA3091-EF7E-43F6-9D26-E8E932EF86E2}" type="pres">
      <dgm:prSet presAssocID="{E9900666-0125-4FDF-A75E-DECF1BFF39A4}" presName="node" presStyleCnt="0"/>
      <dgm:spPr/>
    </dgm:pt>
    <dgm:pt modelId="{52645A44-7B51-4575-B3C9-1DB87C1C3DAB}" type="pres">
      <dgm:prSet presAssocID="{E9900666-0125-4FDF-A75E-DECF1BFF39A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27C52CF-4B81-43C4-A89D-02CE5DC24CD4}" type="pres">
      <dgm:prSet presAssocID="{E9900666-0125-4FDF-A75E-DECF1BFF39A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0C2E9F-1AF9-44B6-A777-966750DCFE08}" type="pres">
      <dgm:prSet presAssocID="{B2CA149B-0B7E-4FDA-85DA-F12445F8F0B2}" presName="Name25" presStyleLbl="parChTrans1D1" presStyleIdx="2" presStyleCnt="3"/>
      <dgm:spPr/>
    </dgm:pt>
    <dgm:pt modelId="{B437494F-5F62-41F9-9A8D-D94A230A8408}" type="pres">
      <dgm:prSet presAssocID="{D05EEEF5-3D0C-4D2F-8DA9-5046CF00B9A4}" presName="node" presStyleCnt="0"/>
      <dgm:spPr/>
    </dgm:pt>
    <dgm:pt modelId="{13F5DF64-F613-4906-AA62-C3CA467A2537}" type="pres">
      <dgm:prSet presAssocID="{D05EEEF5-3D0C-4D2F-8DA9-5046CF00B9A4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17FC6D6C-DD52-45F5-8E10-6A025C7617D4}" type="pres">
      <dgm:prSet presAssocID="{D05EEEF5-3D0C-4D2F-8DA9-5046CF00B9A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7774383-70EA-4EE0-872E-7C0D4E4A798A}" type="presOf" srcId="{F81E9048-113D-4C3B-9236-BB3361FB4D13}" destId="{427C52CF-4B81-43C4-A89D-02CE5DC24CD4}" srcOrd="0" destOrd="2" presId="urn:microsoft.com/office/officeart/2005/8/layout/radial2"/>
    <dgm:cxn modelId="{A86EF3D3-9A02-4E18-93E8-49EDF11B7FE6}" srcId="{E9900666-0125-4FDF-A75E-DECF1BFF39A4}" destId="{3F149ECC-A9BE-4FE2-BA53-991E0EDA1380}" srcOrd="0" destOrd="0" parTransId="{EA7F1B67-56B2-4306-AFCC-0A00EBF331B4}" sibTransId="{7E480C95-C1A5-4BF0-B84A-2FC89753C3C1}"/>
    <dgm:cxn modelId="{2603A08E-AC27-451C-9A2F-F02721687B9A}" srcId="{E9900666-0125-4FDF-A75E-DECF1BFF39A4}" destId="{C0FEEDCA-E149-4C81-A6B4-DBCD16AAEC60}" srcOrd="1" destOrd="0" parTransId="{EAFBC334-2AE0-4251-8C15-684D9D9CED3C}" sibTransId="{DE6B5B55-259C-429F-A5F1-078E8F121663}"/>
    <dgm:cxn modelId="{E0939411-6185-4E92-8286-A1E824C01E47}" srcId="{E9900666-0125-4FDF-A75E-DECF1BFF39A4}" destId="{F81E9048-113D-4C3B-9236-BB3361FB4D13}" srcOrd="2" destOrd="0" parTransId="{F5C1CC15-6E27-4656-BA2C-F86E6F9E539D}" sibTransId="{790B6DD1-49AB-43FF-9EFE-796F47EC3A8D}"/>
    <dgm:cxn modelId="{75737DD2-781C-4089-92CE-D81D3DC1D900}" type="presOf" srcId="{222E54EA-C167-471A-BB7F-715266B8A9A5}" destId="{608CB8E2-08A5-401D-A7DC-B668F2C7FAB0}" srcOrd="0" destOrd="0" presId="urn:microsoft.com/office/officeart/2005/8/layout/radial2"/>
    <dgm:cxn modelId="{453610C6-2212-4EBD-88E9-0D1704E79FA0}" type="presOf" srcId="{F4EEDC16-95C1-43C2-9FAF-8A1AF4E4010E}" destId="{E46D1623-E70A-4E2A-A6DE-9E44DB8CF90F}" srcOrd="0" destOrd="0" presId="urn:microsoft.com/office/officeart/2005/8/layout/radial2"/>
    <dgm:cxn modelId="{5EDE77D0-F2FF-4677-9DF8-86223636A625}" type="presOf" srcId="{02EBFC8E-1014-4FBE-A401-F50FAFC72E85}" destId="{17FC6D6C-DD52-45F5-8E10-6A025C7617D4}" srcOrd="0" destOrd="0" presId="urn:microsoft.com/office/officeart/2005/8/layout/radial2"/>
    <dgm:cxn modelId="{FACAF666-2D28-46A6-942D-F3FD1D1E632F}" type="presOf" srcId="{E9900666-0125-4FDF-A75E-DECF1BFF39A4}" destId="{52645A44-7B51-4575-B3C9-1DB87C1C3DAB}" srcOrd="0" destOrd="0" presId="urn:microsoft.com/office/officeart/2005/8/layout/radial2"/>
    <dgm:cxn modelId="{AB39EF64-8807-4595-9AF7-8C2CBD28D37F}" srcId="{D05EEEF5-3D0C-4D2F-8DA9-5046CF00B9A4}" destId="{02EBFC8E-1014-4FBE-A401-F50FAFC72E85}" srcOrd="0" destOrd="0" parTransId="{6F7A441E-9475-4636-AECB-99A27428FF5E}" sibTransId="{27EEC1F4-FCC9-491F-984F-ABEEA8857D90}"/>
    <dgm:cxn modelId="{9E13A875-4CCD-4A4D-BF68-9C5BFBA4C863}" srcId="{AA3CE2B0-2E6A-4A09-8545-12E9C5DA065D}" destId="{D05EEEF5-3D0C-4D2F-8DA9-5046CF00B9A4}" srcOrd="2" destOrd="0" parTransId="{B2CA149B-0B7E-4FDA-85DA-F12445F8F0B2}" sibTransId="{A957EEA6-47E4-4BAE-A1B7-6B835130BB86}"/>
    <dgm:cxn modelId="{07A52FE9-DE32-4532-A75C-47D22F66BD05}" type="presOf" srcId="{D05EEEF5-3D0C-4D2F-8DA9-5046CF00B9A4}" destId="{13F5DF64-F613-4906-AA62-C3CA467A2537}" srcOrd="0" destOrd="0" presId="urn:microsoft.com/office/officeart/2005/8/layout/radial2"/>
    <dgm:cxn modelId="{7D4D0006-C87C-4412-9B82-0F287DB88AD2}" srcId="{D05EEEF5-3D0C-4D2F-8DA9-5046CF00B9A4}" destId="{DC166AB7-87AC-4DDB-9235-13C4A6490368}" srcOrd="1" destOrd="0" parTransId="{9AD9097A-2807-457B-9167-4E316D8736F4}" sibTransId="{741181D1-0F1A-4C92-8177-E27CA0B074AB}"/>
    <dgm:cxn modelId="{24B36B79-6E8D-49C0-A50E-06DA4C82809B}" type="presOf" srcId="{C0FEEDCA-E149-4C81-A6B4-DBCD16AAEC60}" destId="{427C52CF-4B81-43C4-A89D-02CE5DC24CD4}" srcOrd="0" destOrd="1" presId="urn:microsoft.com/office/officeart/2005/8/layout/radial2"/>
    <dgm:cxn modelId="{0DF92F87-3CC1-4E2E-BE1C-30E3FA293AD7}" type="presOf" srcId="{96173383-0AC7-4E8E-96F4-6F535CBA0FE1}" destId="{FB2610CD-8E25-4172-B614-50DF8FDAA19B}" srcOrd="0" destOrd="0" presId="urn:microsoft.com/office/officeart/2005/8/layout/radial2"/>
    <dgm:cxn modelId="{AE6CBDF0-C06C-46EE-BC92-7A9E76EA1D69}" srcId="{AA3CE2B0-2E6A-4A09-8545-12E9C5DA065D}" destId="{E9900666-0125-4FDF-A75E-DECF1BFF39A4}" srcOrd="1" destOrd="0" parTransId="{222E54EA-C167-471A-BB7F-715266B8A9A5}" sibTransId="{12B7CBFB-51A7-4CC6-BA6F-8DBCAC89EA92}"/>
    <dgm:cxn modelId="{72903D1D-AF31-4176-BB7A-772D5C408706}" srcId="{4C6C1CF1-7CCF-4E5C-8CE0-2FF6A77666C0}" destId="{96173383-0AC7-4E8E-96F4-6F535CBA0FE1}" srcOrd="0" destOrd="0" parTransId="{045DE095-255C-4113-997C-764E05E5253B}" sibTransId="{1FDA0B4E-5015-477B-9D43-7E36D9B68E95}"/>
    <dgm:cxn modelId="{2BB1C268-F835-48B3-A31C-39D2B07B771F}" type="presOf" srcId="{4C6C1CF1-7CCF-4E5C-8CE0-2FF6A77666C0}" destId="{BFE8B749-7BB0-42BA-BAEA-BE4E84CCFF56}" srcOrd="0" destOrd="0" presId="urn:microsoft.com/office/officeart/2005/8/layout/radial2"/>
    <dgm:cxn modelId="{6C85104C-F901-4376-AA84-DBA81941701C}" type="presOf" srcId="{B2CA149B-0B7E-4FDA-85DA-F12445F8F0B2}" destId="{6C0C2E9F-1AF9-44B6-A777-966750DCFE08}" srcOrd="0" destOrd="0" presId="urn:microsoft.com/office/officeart/2005/8/layout/radial2"/>
    <dgm:cxn modelId="{0556F37D-4739-4D69-9C84-556DD891FF18}" type="presOf" srcId="{DC166AB7-87AC-4DDB-9235-13C4A6490368}" destId="{17FC6D6C-DD52-45F5-8E10-6A025C7617D4}" srcOrd="0" destOrd="1" presId="urn:microsoft.com/office/officeart/2005/8/layout/radial2"/>
    <dgm:cxn modelId="{97544B1C-0B54-4C26-A08B-12EA1D28EF0A}" type="presOf" srcId="{9463131A-0244-4533-B98F-B977BE7E04AE}" destId="{FB2610CD-8E25-4172-B614-50DF8FDAA19B}" srcOrd="0" destOrd="1" presId="urn:microsoft.com/office/officeart/2005/8/layout/radial2"/>
    <dgm:cxn modelId="{2163B23B-FEB3-467A-92A0-18B3513F6E9C}" srcId="{4C6C1CF1-7CCF-4E5C-8CE0-2FF6A77666C0}" destId="{9463131A-0244-4533-B98F-B977BE7E04AE}" srcOrd="1" destOrd="0" parTransId="{2F2A10D3-D5C6-4C37-BC75-F03C71747D4B}" sibTransId="{15E9F5DA-968F-4F38-A7DC-376EED522445}"/>
    <dgm:cxn modelId="{0A527E3C-A2C1-4083-8BC1-B0980544032A}" type="presOf" srcId="{AA3CE2B0-2E6A-4A09-8545-12E9C5DA065D}" destId="{43A94906-1C1D-4B46-880B-0279812736EF}" srcOrd="0" destOrd="0" presId="urn:microsoft.com/office/officeart/2005/8/layout/radial2"/>
    <dgm:cxn modelId="{DCFEE03B-2479-470B-82E7-BB14F9DF118F}" type="presOf" srcId="{3F149ECC-A9BE-4FE2-BA53-991E0EDA1380}" destId="{427C52CF-4B81-43C4-A89D-02CE5DC24CD4}" srcOrd="0" destOrd="0" presId="urn:microsoft.com/office/officeart/2005/8/layout/radial2"/>
    <dgm:cxn modelId="{4C999248-55CB-4260-854E-0C7FC13336B0}" srcId="{AA3CE2B0-2E6A-4A09-8545-12E9C5DA065D}" destId="{4C6C1CF1-7CCF-4E5C-8CE0-2FF6A77666C0}" srcOrd="0" destOrd="0" parTransId="{F4EEDC16-95C1-43C2-9FAF-8A1AF4E4010E}" sibTransId="{8799FAD5-01D6-4E2D-91D3-14D5B280C887}"/>
    <dgm:cxn modelId="{02D6EF4D-503B-4601-9E87-1205655B6227}" type="presParOf" srcId="{43A94906-1C1D-4B46-880B-0279812736EF}" destId="{29C5D8C6-2D82-4AAD-B10B-184E79A2C44F}" srcOrd="0" destOrd="0" presId="urn:microsoft.com/office/officeart/2005/8/layout/radial2"/>
    <dgm:cxn modelId="{6D84890B-0316-4E96-9210-93091D575C93}" type="presParOf" srcId="{29C5D8C6-2D82-4AAD-B10B-184E79A2C44F}" destId="{B9A70315-2D01-402B-97D2-AF573FEFA3C4}" srcOrd="0" destOrd="0" presId="urn:microsoft.com/office/officeart/2005/8/layout/radial2"/>
    <dgm:cxn modelId="{FB06CE35-DEE0-4B7B-B4DC-DE0651EAA73D}" type="presParOf" srcId="{B9A70315-2D01-402B-97D2-AF573FEFA3C4}" destId="{7FA09D52-C200-4334-8644-3D7E38F39C3D}" srcOrd="0" destOrd="0" presId="urn:microsoft.com/office/officeart/2005/8/layout/radial2"/>
    <dgm:cxn modelId="{A30472A5-EE67-4F6E-958C-214177CE2396}" type="presParOf" srcId="{B9A70315-2D01-402B-97D2-AF573FEFA3C4}" destId="{DA0153DE-2325-4407-B5B2-ACA6B647519A}" srcOrd="1" destOrd="0" presId="urn:microsoft.com/office/officeart/2005/8/layout/radial2"/>
    <dgm:cxn modelId="{EA0EDBF6-97A0-40EC-B23F-815AC5EF2671}" type="presParOf" srcId="{29C5D8C6-2D82-4AAD-B10B-184E79A2C44F}" destId="{E46D1623-E70A-4E2A-A6DE-9E44DB8CF90F}" srcOrd="1" destOrd="0" presId="urn:microsoft.com/office/officeart/2005/8/layout/radial2"/>
    <dgm:cxn modelId="{11E7B82B-DD79-4784-ADC7-E4F047EF8E6B}" type="presParOf" srcId="{29C5D8C6-2D82-4AAD-B10B-184E79A2C44F}" destId="{C601970C-1737-4B5B-B6F4-416AAE5D87E7}" srcOrd="2" destOrd="0" presId="urn:microsoft.com/office/officeart/2005/8/layout/radial2"/>
    <dgm:cxn modelId="{E5A18D05-F221-4154-B5B3-50248B17DF49}" type="presParOf" srcId="{C601970C-1737-4B5B-B6F4-416AAE5D87E7}" destId="{BFE8B749-7BB0-42BA-BAEA-BE4E84CCFF56}" srcOrd="0" destOrd="0" presId="urn:microsoft.com/office/officeart/2005/8/layout/radial2"/>
    <dgm:cxn modelId="{3558101B-A0CE-468C-A922-9E2DD52C1698}" type="presParOf" srcId="{C601970C-1737-4B5B-B6F4-416AAE5D87E7}" destId="{FB2610CD-8E25-4172-B614-50DF8FDAA19B}" srcOrd="1" destOrd="0" presId="urn:microsoft.com/office/officeart/2005/8/layout/radial2"/>
    <dgm:cxn modelId="{B1A8C237-D37E-4D73-A53E-D9E53EB4BFE4}" type="presParOf" srcId="{29C5D8C6-2D82-4AAD-B10B-184E79A2C44F}" destId="{608CB8E2-08A5-401D-A7DC-B668F2C7FAB0}" srcOrd="3" destOrd="0" presId="urn:microsoft.com/office/officeart/2005/8/layout/radial2"/>
    <dgm:cxn modelId="{37B01DD0-BD7A-40B1-B3BB-E2DEB551A055}" type="presParOf" srcId="{29C5D8C6-2D82-4AAD-B10B-184E79A2C44F}" destId="{DCEA3091-EF7E-43F6-9D26-E8E932EF86E2}" srcOrd="4" destOrd="0" presId="urn:microsoft.com/office/officeart/2005/8/layout/radial2"/>
    <dgm:cxn modelId="{5C03FC0B-41F7-45B3-9CB2-C34FAFC8B65D}" type="presParOf" srcId="{DCEA3091-EF7E-43F6-9D26-E8E932EF86E2}" destId="{52645A44-7B51-4575-B3C9-1DB87C1C3DAB}" srcOrd="0" destOrd="0" presId="urn:microsoft.com/office/officeart/2005/8/layout/radial2"/>
    <dgm:cxn modelId="{0EAC87BB-4131-4D59-839F-C2F1B4EB4149}" type="presParOf" srcId="{DCEA3091-EF7E-43F6-9D26-E8E932EF86E2}" destId="{427C52CF-4B81-43C4-A89D-02CE5DC24CD4}" srcOrd="1" destOrd="0" presId="urn:microsoft.com/office/officeart/2005/8/layout/radial2"/>
    <dgm:cxn modelId="{8ABF4574-8935-4D8C-910D-8B937F70DFA5}" type="presParOf" srcId="{29C5D8C6-2D82-4AAD-B10B-184E79A2C44F}" destId="{6C0C2E9F-1AF9-44B6-A777-966750DCFE08}" srcOrd="5" destOrd="0" presId="urn:microsoft.com/office/officeart/2005/8/layout/radial2"/>
    <dgm:cxn modelId="{3A52A035-B106-4340-BDA9-EABB4E0CDE9F}" type="presParOf" srcId="{29C5D8C6-2D82-4AAD-B10B-184E79A2C44F}" destId="{B437494F-5F62-41F9-9A8D-D94A230A8408}" srcOrd="6" destOrd="0" presId="urn:microsoft.com/office/officeart/2005/8/layout/radial2"/>
    <dgm:cxn modelId="{8E68FFBC-D245-47CB-83A2-971B8551A9A0}" type="presParOf" srcId="{B437494F-5F62-41F9-9A8D-D94A230A8408}" destId="{13F5DF64-F613-4906-AA62-C3CA467A2537}" srcOrd="0" destOrd="0" presId="urn:microsoft.com/office/officeart/2005/8/layout/radial2"/>
    <dgm:cxn modelId="{A6133F88-F513-4F5A-8A5B-D6120CC09702}" type="presParOf" srcId="{B437494F-5F62-41F9-9A8D-D94A230A8408}" destId="{17FC6D6C-DD52-45F5-8E10-6A025C7617D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36DF2-9AB6-45C5-BF02-56DD4CB500A6}">
      <dsp:nvSpPr>
        <dsp:cNvPr id="0" name=""/>
        <dsp:cNvSpPr/>
      </dsp:nvSpPr>
      <dsp:spPr>
        <a:xfrm>
          <a:off x="33501" y="0"/>
          <a:ext cx="2079051" cy="4353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雙手肥皂清潔，搓洗</a:t>
          </a:r>
          <a:r>
            <a:rPr lang="en-US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40~60</a:t>
          </a: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秒</a:t>
          </a:r>
          <a:endParaRPr lang="zh-TW" sz="2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3501" y="1741338"/>
        <a:ext cx="2079051" cy="1741338"/>
      </dsp:txXfrm>
    </dsp:sp>
    <dsp:sp modelId="{900FE755-FA14-443C-8BFE-885D62295893}">
      <dsp:nvSpPr>
        <dsp:cNvPr id="0" name=""/>
        <dsp:cNvSpPr/>
      </dsp:nvSpPr>
      <dsp:spPr>
        <a:xfrm>
          <a:off x="316677" y="261200"/>
          <a:ext cx="1449664" cy="144966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B659C4-D8C3-44FA-8BC3-C1B39CBA1C5B}">
      <dsp:nvSpPr>
        <dsp:cNvPr id="0" name=""/>
        <dsp:cNvSpPr/>
      </dsp:nvSpPr>
      <dsp:spPr>
        <a:xfrm>
          <a:off x="2160246" y="0"/>
          <a:ext cx="2079051" cy="4353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口罩要遮住口鼻、蓋住下巴  </a:t>
          </a:r>
          <a:endParaRPr lang="zh-TW" sz="2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160246" y="1741338"/>
        <a:ext cx="2079051" cy="1741338"/>
      </dsp:txXfrm>
    </dsp:sp>
    <dsp:sp modelId="{657899B2-D4AB-4E38-B8AB-265A9F966B52}">
      <dsp:nvSpPr>
        <dsp:cNvPr id="0" name=""/>
        <dsp:cNvSpPr/>
      </dsp:nvSpPr>
      <dsp:spPr>
        <a:xfrm>
          <a:off x="2458100" y="261200"/>
          <a:ext cx="1449664" cy="144966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AF42AB-F331-4EF8-82D4-84B4321AB362}">
      <dsp:nvSpPr>
        <dsp:cNvPr id="0" name=""/>
        <dsp:cNvSpPr/>
      </dsp:nvSpPr>
      <dsp:spPr>
        <a:xfrm>
          <a:off x="4284829" y="0"/>
          <a:ext cx="2079051" cy="4353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噴</a:t>
          </a:r>
          <a:r>
            <a:rPr lang="en-US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75%</a:t>
          </a: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酒精搓洗雙手</a:t>
          </a:r>
          <a:r>
            <a:rPr lang="en-US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20-30</a:t>
          </a: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秒</a:t>
          </a:r>
          <a:endParaRPr lang="zh-TW" sz="2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284829" y="1741338"/>
        <a:ext cx="2079051" cy="1741338"/>
      </dsp:txXfrm>
    </dsp:sp>
    <dsp:sp modelId="{A70566B5-5983-4CB0-B559-5A1E11B1E545}">
      <dsp:nvSpPr>
        <dsp:cNvPr id="0" name=""/>
        <dsp:cNvSpPr/>
      </dsp:nvSpPr>
      <dsp:spPr>
        <a:xfrm>
          <a:off x="4608511" y="216029"/>
          <a:ext cx="1449664" cy="144966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771B5-8C5A-45F0-B8B6-661BD0C4686F}">
      <dsp:nvSpPr>
        <dsp:cNvPr id="0" name=""/>
        <dsp:cNvSpPr/>
      </dsp:nvSpPr>
      <dsp:spPr>
        <a:xfrm>
          <a:off x="6426252" y="0"/>
          <a:ext cx="2079051" cy="4353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有發燒、呼吸道症狀速就醫</a:t>
          </a:r>
          <a:endParaRPr lang="zh-TW" sz="2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6426252" y="1741338"/>
        <a:ext cx="2079051" cy="1741338"/>
      </dsp:txXfrm>
    </dsp:sp>
    <dsp:sp modelId="{A7F994FE-2EC5-432E-9FD4-34B20EFC6A80}">
      <dsp:nvSpPr>
        <dsp:cNvPr id="0" name=""/>
        <dsp:cNvSpPr/>
      </dsp:nvSpPr>
      <dsp:spPr>
        <a:xfrm>
          <a:off x="6740946" y="261200"/>
          <a:ext cx="1449664" cy="1449664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BC6D4-78C4-4BE1-9559-1E1A3AF5543C}">
      <dsp:nvSpPr>
        <dsp:cNvPr id="0" name=""/>
        <dsp:cNvSpPr/>
      </dsp:nvSpPr>
      <dsp:spPr>
        <a:xfrm>
          <a:off x="479137" y="3384374"/>
          <a:ext cx="7826704" cy="653002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F2610-B80E-4C0C-98E1-4CC331CB03C7}">
      <dsp:nvSpPr>
        <dsp:cNvPr id="0" name=""/>
        <dsp:cNvSpPr/>
      </dsp:nvSpPr>
      <dsp:spPr>
        <a:xfrm>
          <a:off x="3610" y="1304010"/>
          <a:ext cx="2796921" cy="236981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6C6C7-2F44-4D17-8EE1-5CCD15102902}">
      <dsp:nvSpPr>
        <dsp:cNvPr id="0" name=""/>
        <dsp:cNvSpPr/>
      </dsp:nvSpPr>
      <dsp:spPr>
        <a:xfrm>
          <a:off x="2888575" y="1698817"/>
          <a:ext cx="1326259" cy="1380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solidFill>
                <a:srgbClr val="FF0000"/>
              </a:solidFill>
            </a:rPr>
            <a:t>大約</a:t>
          </a:r>
          <a:r>
            <a:rPr lang="en-US" sz="2700" kern="1200" dirty="0" smtClean="0">
              <a:solidFill>
                <a:srgbClr val="FF0000"/>
              </a:solidFill>
            </a:rPr>
            <a:t>3</a:t>
          </a:r>
          <a:r>
            <a:rPr lang="zh-TW" sz="2700" kern="1200" dirty="0" smtClean="0">
              <a:solidFill>
                <a:srgbClr val="FF0000"/>
              </a:solidFill>
            </a:rPr>
            <a:t>個步伐</a:t>
          </a:r>
          <a:endParaRPr lang="zh-TW" sz="2700" kern="1200" dirty="0">
            <a:solidFill>
              <a:srgbClr val="FF0000"/>
            </a:solidFill>
          </a:endParaRPr>
        </a:p>
      </dsp:txBody>
      <dsp:txXfrm>
        <a:off x="2927420" y="1737662"/>
        <a:ext cx="1248569" cy="1302684"/>
      </dsp:txXfrm>
    </dsp:sp>
    <dsp:sp modelId="{4E6995E6-AC1C-440E-9562-2098AE51D114}">
      <dsp:nvSpPr>
        <dsp:cNvPr id="0" name=""/>
        <dsp:cNvSpPr/>
      </dsp:nvSpPr>
      <dsp:spPr>
        <a:xfrm>
          <a:off x="3610" y="852137"/>
          <a:ext cx="2796921" cy="40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室外至少</a:t>
          </a:r>
          <a:r>
            <a:rPr lang="en-US" sz="1700" kern="1200" smtClean="0"/>
            <a:t>1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3610" y="852137"/>
        <a:ext cx="2796921" cy="408072"/>
      </dsp:txXfrm>
    </dsp:sp>
    <dsp:sp modelId="{3375B9C1-AB0D-4E37-A5C9-F6B4DAA1C9C8}">
      <dsp:nvSpPr>
        <dsp:cNvPr id="0" name=""/>
        <dsp:cNvSpPr/>
      </dsp:nvSpPr>
      <dsp:spPr>
        <a:xfrm>
          <a:off x="4114812" y="1324746"/>
          <a:ext cx="2796921" cy="236981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B35D1-98B6-4C9A-8526-8010A35EC230}">
      <dsp:nvSpPr>
        <dsp:cNvPr id="0" name=""/>
        <dsp:cNvSpPr/>
      </dsp:nvSpPr>
      <dsp:spPr>
        <a:xfrm>
          <a:off x="6495038" y="1548549"/>
          <a:ext cx="1734561" cy="1522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solidFill>
                <a:srgbClr val="FF0000"/>
              </a:solidFill>
            </a:rPr>
            <a:t>大約手臂的兩倍長</a:t>
          </a:r>
          <a:endParaRPr lang="zh-TW" sz="2700" kern="1200" dirty="0">
            <a:solidFill>
              <a:srgbClr val="FF0000"/>
            </a:solidFill>
          </a:endParaRPr>
        </a:p>
      </dsp:txBody>
      <dsp:txXfrm>
        <a:off x="6539640" y="1593151"/>
        <a:ext cx="1645357" cy="1433624"/>
      </dsp:txXfrm>
    </dsp:sp>
    <dsp:sp modelId="{6106C4FC-CC41-4CF9-B221-4FF485DA47F0}">
      <dsp:nvSpPr>
        <dsp:cNvPr id="0" name=""/>
        <dsp:cNvSpPr/>
      </dsp:nvSpPr>
      <dsp:spPr>
        <a:xfrm>
          <a:off x="4271104" y="852137"/>
          <a:ext cx="2796921" cy="40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271104" y="852137"/>
        <a:ext cx="2796921" cy="4080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C2E9F-1AF9-44B6-A777-966750DCFE0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CB8E2-08A5-401D-A7DC-B668F2C7FAB0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D1623-E70A-4E2A-A6DE-9E44DB8CF90F}">
      <dsp:nvSpPr>
        <dsp:cNvPr id="0" name=""/>
        <dsp:cNvSpPr/>
      </dsp:nvSpPr>
      <dsp:spPr>
        <a:xfrm rot="19095881">
          <a:off x="2872698" y="1325802"/>
          <a:ext cx="704972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4972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0153DE-2325-4407-B5B2-ACA6B647519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E8B749-7BB0-42BA-BAEA-BE4E84CCFF56}">
      <dsp:nvSpPr>
        <dsp:cNvPr id="0" name=""/>
        <dsp:cNvSpPr/>
      </dsp:nvSpPr>
      <dsp:spPr>
        <a:xfrm>
          <a:off x="3322715" y="28600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2"/>
            </a:rPr>
            <a:t>衛福部疾管署</a:t>
          </a:r>
          <a:endParaRPr lang="zh-TW" sz="2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513734" y="219619"/>
        <a:ext cx="922321" cy="922321"/>
      </dsp:txXfrm>
    </dsp:sp>
    <dsp:sp modelId="{FB2610CD-8E25-4172-B614-50DF8FDAA19B}">
      <dsp:nvSpPr>
        <dsp:cNvPr id="0" name=""/>
        <dsp:cNvSpPr/>
      </dsp:nvSpPr>
      <dsp:spPr>
        <a:xfrm>
          <a:off x="4757510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掌握最新疫情</a:t>
          </a:r>
          <a:endParaRPr lang="zh-TW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了解防疫議題</a:t>
          </a:r>
          <a:endParaRPr lang="zh-TW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757510" y="28600"/>
        <a:ext cx="1956539" cy="1304359"/>
      </dsp:txXfrm>
    </dsp:sp>
    <dsp:sp modelId="{52645A44-7B51-4575-B3C9-1DB87C1C3DA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3"/>
            </a:rPr>
            <a:t>防疫小測驗</a:t>
          </a:r>
          <a:endParaRPr lang="zh-TW" sz="23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427C52CF-4B81-43C4-A89D-02CE5DC24CD4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你的防疫觀念正確嗎？</a:t>
          </a:r>
          <a:endParaRPr lang="zh-TW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擊敗新冠</a:t>
          </a:r>
          <a:endParaRPr lang="zh-TW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健康久久！</a:t>
          </a:r>
          <a:endParaRPr lang="zh-TW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5158753" y="1610801"/>
        <a:ext cx="1956539" cy="1304359"/>
      </dsp:txXfrm>
    </dsp:sp>
    <dsp:sp modelId="{13F5DF64-F613-4906-AA62-C3CA467A253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  <a:hlinkClick xmlns:r="http://schemas.openxmlformats.org/officeDocument/2006/relationships" r:id="rId4"/>
            </a:rPr>
            <a:t>防疫影片</a:t>
          </a:r>
          <a:r>
            <a:rPr lang="zh-TW" altLang="en-US" sz="23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：</a:t>
          </a:r>
          <a:endParaRPr lang="zh-TW" sz="23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17FC6D6C-DD52-45F5-8E10-6A025C7617D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觀賞防疫影片</a:t>
          </a:r>
          <a:endParaRPr lang="zh-TW" altLang="en-US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照顧自己，愛護家人</a:t>
          </a:r>
          <a:endParaRPr lang="zh-TW" altLang="en-US" sz="2000" kern="1200" dirty="0">
            <a:solidFill>
              <a:srgbClr val="FFFF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rgbClr val="3850B0"/>
            </a:gs>
            <a:gs pos="33000">
              <a:srgbClr val="1C80D0"/>
            </a:gs>
            <a:gs pos="95000">
              <a:srgbClr val="00B0F0"/>
            </a:gs>
          </a:gsLst>
          <a:lin ang="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>
                    <a:lumMod val="95000"/>
                  </a:schemeClr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bg1">
                  <a:lumMod val="95000"/>
                </a:schemeClr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276872"/>
            <a:ext cx="5256584" cy="386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>
                    <a:lumMod val="9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5521715"/>
              </p:ext>
            </p:extLst>
          </p:nvPr>
        </p:nvGraphicFramePr>
        <p:xfrm>
          <a:off x="179512" y="1772816"/>
          <a:ext cx="8507288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>
                    <a:lumMod val="9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9888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>
                    <a:lumMod val="95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7380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119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2021-12-07T03:10:31Z</dcterms:modified>
</cp:coreProperties>
</file>