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8E4E46-87F6-437C-969F-CE7B77D1A0C3}" type="doc">
      <dgm:prSet loTypeId="urn:microsoft.com/office/officeart/2005/8/layout/hList7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30E33FE5-3910-4A84-911C-DD4071B85394}">
      <dgm:prSet/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pPr rtl="0"/>
          <a:r>
            <a:rPr lang="zh-TW" dirty="0" smtClean="0">
              <a:solidFill>
                <a:schemeClr val="tx2"/>
              </a:solidFill>
            </a:rPr>
            <a:t>清潔</a:t>
          </a:r>
          <a:r>
            <a:rPr lang="zh-TW" dirty="0" smtClean="0">
              <a:solidFill>
                <a:schemeClr val="tx2"/>
              </a:solidFill>
            </a:rPr>
            <a:t>，搓洗</a:t>
          </a:r>
          <a:r>
            <a:rPr lang="en-US" dirty="0" smtClean="0">
              <a:solidFill>
                <a:schemeClr val="tx2"/>
              </a:solidFill>
            </a:rPr>
            <a:t>40~60</a:t>
          </a:r>
          <a:r>
            <a:rPr lang="zh-TW" dirty="0" smtClean="0">
              <a:solidFill>
                <a:schemeClr val="tx2"/>
              </a:solidFill>
            </a:rPr>
            <a:t>秒</a:t>
          </a:r>
          <a:r>
            <a:rPr lang="zh-TW" altLang="zh-TW" dirty="0" smtClean="0">
              <a:solidFill>
                <a:schemeClr val="tx2"/>
              </a:solidFill>
            </a:rPr>
            <a:t>雙手肥皂</a:t>
          </a:r>
          <a:endParaRPr lang="zh-TW" dirty="0">
            <a:solidFill>
              <a:schemeClr val="tx2"/>
            </a:solidFill>
          </a:endParaRPr>
        </a:p>
      </dgm:t>
    </dgm:pt>
    <dgm:pt modelId="{4EAC9D4C-80A3-4829-A3E5-0C104522D896}" type="parTrans" cxnId="{6EDB2144-6912-4F2D-9CD4-D2EB5073F77A}">
      <dgm:prSet/>
      <dgm:spPr/>
      <dgm:t>
        <a:bodyPr/>
        <a:lstStyle/>
        <a:p>
          <a:endParaRPr lang="zh-TW" altLang="en-US"/>
        </a:p>
      </dgm:t>
    </dgm:pt>
    <dgm:pt modelId="{47CFAAEE-DF94-40BB-AC93-8C55EE79C2E4}" type="sibTrans" cxnId="{6EDB2144-6912-4F2D-9CD4-D2EB5073F77A}">
      <dgm:prSet/>
      <dgm:spPr/>
      <dgm:t>
        <a:bodyPr/>
        <a:lstStyle/>
        <a:p>
          <a:endParaRPr lang="zh-TW" altLang="en-US"/>
        </a:p>
      </dgm:t>
    </dgm:pt>
    <dgm:pt modelId="{B7B8A6D2-4AC9-4526-9D14-A6731A66DB19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>
              <a:solidFill>
                <a:schemeClr val="tx2"/>
              </a:solidFill>
            </a:rPr>
            <a:t>口罩要遮住口鼻、蓋住下巴  </a:t>
          </a:r>
          <a:endParaRPr lang="zh-TW" dirty="0">
            <a:solidFill>
              <a:schemeClr val="tx2"/>
            </a:solidFill>
          </a:endParaRPr>
        </a:p>
      </dgm:t>
    </dgm:pt>
    <dgm:pt modelId="{BC65B7B2-EB8A-4C42-96B7-FFCB0A083CD7}" type="parTrans" cxnId="{13F50F35-2FC8-4B9A-A1FB-108CC22C763C}">
      <dgm:prSet/>
      <dgm:spPr/>
      <dgm:t>
        <a:bodyPr/>
        <a:lstStyle/>
        <a:p>
          <a:endParaRPr lang="zh-TW" altLang="en-US"/>
        </a:p>
      </dgm:t>
    </dgm:pt>
    <dgm:pt modelId="{FE037CAD-8C61-4782-8628-D24DCBE29E07}" type="sibTrans" cxnId="{13F50F35-2FC8-4B9A-A1FB-108CC22C763C}">
      <dgm:prSet/>
      <dgm:spPr/>
      <dgm:t>
        <a:bodyPr/>
        <a:lstStyle/>
        <a:p>
          <a:endParaRPr lang="zh-TW" altLang="en-US"/>
        </a:p>
      </dgm:t>
    </dgm:pt>
    <dgm:pt modelId="{8BA0B30F-5FEF-4514-BF00-581545C7AEFC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9728237-77B2-49BC-BDBE-1B58A5883804}" type="parTrans" cxnId="{B19EE97D-F4BD-45AE-83C9-4055C4EE55A2}">
      <dgm:prSet/>
      <dgm:spPr/>
      <dgm:t>
        <a:bodyPr/>
        <a:lstStyle/>
        <a:p>
          <a:endParaRPr lang="zh-TW" altLang="en-US"/>
        </a:p>
      </dgm:t>
    </dgm:pt>
    <dgm:pt modelId="{098797B9-46C5-4C7C-90DC-D7E754B69BFF}" type="sibTrans" cxnId="{B19EE97D-F4BD-45AE-83C9-4055C4EE55A2}">
      <dgm:prSet/>
      <dgm:spPr/>
      <dgm:t>
        <a:bodyPr/>
        <a:lstStyle/>
        <a:p>
          <a:endParaRPr lang="zh-TW" altLang="en-US"/>
        </a:p>
      </dgm:t>
    </dgm:pt>
    <dgm:pt modelId="{92AE99F4-4CD5-4079-BCB7-3095788277A2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67605212-FDCF-42FA-9BFF-89A0B02EF62D}" type="parTrans" cxnId="{8060D1DB-D98D-420C-978A-5706765B74E7}">
      <dgm:prSet/>
      <dgm:spPr/>
      <dgm:t>
        <a:bodyPr/>
        <a:lstStyle/>
        <a:p>
          <a:endParaRPr lang="zh-TW" altLang="en-US"/>
        </a:p>
      </dgm:t>
    </dgm:pt>
    <dgm:pt modelId="{4BAC5916-558A-4E63-A4FF-921DE8C3BF87}" type="sibTrans" cxnId="{8060D1DB-D98D-420C-978A-5706765B74E7}">
      <dgm:prSet/>
      <dgm:spPr/>
      <dgm:t>
        <a:bodyPr/>
        <a:lstStyle/>
        <a:p>
          <a:endParaRPr lang="zh-TW" altLang="en-US"/>
        </a:p>
      </dgm:t>
    </dgm:pt>
    <dgm:pt modelId="{D3EFDBF6-6735-4716-A572-5973248FA6D6}" type="pres">
      <dgm:prSet presAssocID="{128E4E46-87F6-437C-969F-CE7B77D1A0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24F1D80-A641-4EBE-865B-01D4A8B05EC5}" type="pres">
      <dgm:prSet presAssocID="{128E4E46-87F6-437C-969F-CE7B77D1A0C3}" presName="fgShape" presStyleLbl="fgShp" presStyleIdx="0" presStyleCnt="1"/>
      <dgm:spPr/>
    </dgm:pt>
    <dgm:pt modelId="{5AA4FC89-EDE4-4C74-94EF-063F2F81F131}" type="pres">
      <dgm:prSet presAssocID="{128E4E46-87F6-437C-969F-CE7B77D1A0C3}" presName="linComp" presStyleCnt="0"/>
      <dgm:spPr/>
    </dgm:pt>
    <dgm:pt modelId="{F22B03F2-D011-4738-9D19-DEC2560E4DD6}" type="pres">
      <dgm:prSet presAssocID="{30E33FE5-3910-4A84-911C-DD4071B85394}" presName="compNode" presStyleCnt="0"/>
      <dgm:spPr/>
    </dgm:pt>
    <dgm:pt modelId="{0A4282C0-C28A-4D9D-B16D-B5FED152ABC4}" type="pres">
      <dgm:prSet presAssocID="{30E33FE5-3910-4A84-911C-DD4071B8539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7CABAFF-DA96-4183-BD72-72CAE1765088}" type="pres">
      <dgm:prSet presAssocID="{30E33FE5-3910-4A84-911C-DD4071B8539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FD7E70-AADF-4BAB-BFFC-A0F690555DEC}" type="pres">
      <dgm:prSet presAssocID="{30E33FE5-3910-4A84-911C-DD4071B85394}" presName="invisiNode" presStyleLbl="node1" presStyleIdx="0" presStyleCnt="4"/>
      <dgm:spPr/>
    </dgm:pt>
    <dgm:pt modelId="{19C55150-1150-4068-8DCB-21D80E3DC41A}" type="pres">
      <dgm:prSet presAssocID="{30E33FE5-3910-4A84-911C-DD4071B8539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587CB06-46E0-480B-A286-3BF205646085}" type="pres">
      <dgm:prSet presAssocID="{47CFAAEE-DF94-40BB-AC93-8C55EE79C2E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711E128-1E3C-43BF-906E-6F4CF7089593}" type="pres">
      <dgm:prSet presAssocID="{B7B8A6D2-4AC9-4526-9D14-A6731A66DB19}" presName="compNode" presStyleCnt="0"/>
      <dgm:spPr/>
    </dgm:pt>
    <dgm:pt modelId="{BD3E7E1B-E6D4-40C7-80C4-6554D238BDEF}" type="pres">
      <dgm:prSet presAssocID="{B7B8A6D2-4AC9-4526-9D14-A6731A66DB1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4C01C8D-5109-4FF2-90A7-2E73A53F5D7B}" type="pres">
      <dgm:prSet presAssocID="{B7B8A6D2-4AC9-4526-9D14-A6731A66DB1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5826DE-339C-4164-94F9-6243546D65E5}" type="pres">
      <dgm:prSet presAssocID="{B7B8A6D2-4AC9-4526-9D14-A6731A66DB19}" presName="invisiNode" presStyleLbl="node1" presStyleIdx="1" presStyleCnt="4"/>
      <dgm:spPr/>
    </dgm:pt>
    <dgm:pt modelId="{2192A13B-20E9-477D-8EA3-86FBB370B556}" type="pres">
      <dgm:prSet presAssocID="{B7B8A6D2-4AC9-4526-9D14-A6731A66DB1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0F05BF0-D5FC-436F-8AEF-6CEC95B24784}" type="pres">
      <dgm:prSet presAssocID="{FE037CAD-8C61-4782-8628-D24DCBE29E0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F5FB88C-89E7-4229-A9D0-CE3CB58AB5F1}" type="pres">
      <dgm:prSet presAssocID="{8BA0B30F-5FEF-4514-BF00-581545C7AEFC}" presName="compNode" presStyleCnt="0"/>
      <dgm:spPr/>
    </dgm:pt>
    <dgm:pt modelId="{3F662266-955C-441B-A1C9-81A0BFE0D794}" type="pres">
      <dgm:prSet presAssocID="{8BA0B30F-5FEF-4514-BF00-581545C7AEF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7D49947-785B-40B3-8BE2-5695480132DF}" type="pres">
      <dgm:prSet presAssocID="{8BA0B30F-5FEF-4514-BF00-581545C7AEF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45EDF-6809-404A-9020-A260BE3E71AC}" type="pres">
      <dgm:prSet presAssocID="{8BA0B30F-5FEF-4514-BF00-581545C7AEFC}" presName="invisiNode" presStyleLbl="node1" presStyleIdx="2" presStyleCnt="4"/>
      <dgm:spPr/>
    </dgm:pt>
    <dgm:pt modelId="{D99E593E-89DE-42C3-9969-0154B8F47390}" type="pres">
      <dgm:prSet presAssocID="{8BA0B30F-5FEF-4514-BF00-581545C7AEF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22305CD-A3D6-47AE-B42F-98A193267D94}" type="pres">
      <dgm:prSet presAssocID="{098797B9-46C5-4C7C-90DC-D7E754B69BF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C9C1D8C-8123-47F7-8F06-DD4E7457EFC3}" type="pres">
      <dgm:prSet presAssocID="{92AE99F4-4CD5-4079-BCB7-3095788277A2}" presName="compNode" presStyleCnt="0"/>
      <dgm:spPr/>
    </dgm:pt>
    <dgm:pt modelId="{D71C9BBD-202D-46B4-9161-2259FE346101}" type="pres">
      <dgm:prSet presAssocID="{92AE99F4-4CD5-4079-BCB7-3095788277A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90D1198-522A-46F3-B81D-09B8A6E1F72D}" type="pres">
      <dgm:prSet presAssocID="{92AE99F4-4CD5-4079-BCB7-3095788277A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01533C-AE8A-45DB-863F-AE71F7833845}" type="pres">
      <dgm:prSet presAssocID="{92AE99F4-4CD5-4079-BCB7-3095788277A2}" presName="invisiNode" presStyleLbl="node1" presStyleIdx="3" presStyleCnt="4"/>
      <dgm:spPr/>
    </dgm:pt>
    <dgm:pt modelId="{B45E700D-F83E-4289-B0D5-ED91AC925297}" type="pres">
      <dgm:prSet presAssocID="{92AE99F4-4CD5-4079-BCB7-3095788277A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0292B82-EC91-4A55-ADEF-E35686C687A5}" type="presOf" srcId="{30E33FE5-3910-4A84-911C-DD4071B85394}" destId="{D7CABAFF-DA96-4183-BD72-72CAE1765088}" srcOrd="1" destOrd="0" presId="urn:microsoft.com/office/officeart/2005/8/layout/hList7"/>
    <dgm:cxn modelId="{44A78261-9317-47E4-995E-77D1DB2B7BA8}" type="presOf" srcId="{8BA0B30F-5FEF-4514-BF00-581545C7AEFC}" destId="{D7D49947-785B-40B3-8BE2-5695480132DF}" srcOrd="1" destOrd="0" presId="urn:microsoft.com/office/officeart/2005/8/layout/hList7"/>
    <dgm:cxn modelId="{C6F5102B-72AA-4867-A68C-9418C54A957B}" type="presOf" srcId="{92AE99F4-4CD5-4079-BCB7-3095788277A2}" destId="{D71C9BBD-202D-46B4-9161-2259FE346101}" srcOrd="0" destOrd="0" presId="urn:microsoft.com/office/officeart/2005/8/layout/hList7"/>
    <dgm:cxn modelId="{246C5F64-00A4-4C4D-9D4B-F6B32D6DC852}" type="presOf" srcId="{098797B9-46C5-4C7C-90DC-D7E754B69BFF}" destId="{622305CD-A3D6-47AE-B42F-98A193267D94}" srcOrd="0" destOrd="0" presId="urn:microsoft.com/office/officeart/2005/8/layout/hList7"/>
    <dgm:cxn modelId="{92E099D0-EFD4-4501-80C9-7EA9178E06F3}" type="presOf" srcId="{B7B8A6D2-4AC9-4526-9D14-A6731A66DB19}" destId="{94C01C8D-5109-4FF2-90A7-2E73A53F5D7B}" srcOrd="1" destOrd="0" presId="urn:microsoft.com/office/officeart/2005/8/layout/hList7"/>
    <dgm:cxn modelId="{CB190B11-8A38-40C1-8462-E1D020DA8DC8}" type="presOf" srcId="{8BA0B30F-5FEF-4514-BF00-581545C7AEFC}" destId="{3F662266-955C-441B-A1C9-81A0BFE0D794}" srcOrd="0" destOrd="0" presId="urn:microsoft.com/office/officeart/2005/8/layout/hList7"/>
    <dgm:cxn modelId="{6D14F58E-5A8E-4675-BFCB-E836C4673743}" type="presOf" srcId="{47CFAAEE-DF94-40BB-AC93-8C55EE79C2E4}" destId="{1587CB06-46E0-480B-A286-3BF205646085}" srcOrd="0" destOrd="0" presId="urn:microsoft.com/office/officeart/2005/8/layout/hList7"/>
    <dgm:cxn modelId="{8060D1DB-D98D-420C-978A-5706765B74E7}" srcId="{128E4E46-87F6-437C-969F-CE7B77D1A0C3}" destId="{92AE99F4-4CD5-4079-BCB7-3095788277A2}" srcOrd="3" destOrd="0" parTransId="{67605212-FDCF-42FA-9BFF-89A0B02EF62D}" sibTransId="{4BAC5916-558A-4E63-A4FF-921DE8C3BF87}"/>
    <dgm:cxn modelId="{20A58B44-1C2C-4D58-9FF2-846137F9E25D}" type="presOf" srcId="{128E4E46-87F6-437C-969F-CE7B77D1A0C3}" destId="{D3EFDBF6-6735-4716-A572-5973248FA6D6}" srcOrd="0" destOrd="0" presId="urn:microsoft.com/office/officeart/2005/8/layout/hList7"/>
    <dgm:cxn modelId="{BEF75F3B-701F-4AB3-9726-D8C17A320B13}" type="presOf" srcId="{30E33FE5-3910-4A84-911C-DD4071B85394}" destId="{0A4282C0-C28A-4D9D-B16D-B5FED152ABC4}" srcOrd="0" destOrd="0" presId="urn:microsoft.com/office/officeart/2005/8/layout/hList7"/>
    <dgm:cxn modelId="{5C2D2A6B-2C5B-4391-A830-2BE193337C30}" type="presOf" srcId="{FE037CAD-8C61-4782-8628-D24DCBE29E07}" destId="{20F05BF0-D5FC-436F-8AEF-6CEC95B24784}" srcOrd="0" destOrd="0" presId="urn:microsoft.com/office/officeart/2005/8/layout/hList7"/>
    <dgm:cxn modelId="{31CC9143-7E2D-4D95-8802-3D8BB986D386}" type="presOf" srcId="{B7B8A6D2-4AC9-4526-9D14-A6731A66DB19}" destId="{BD3E7E1B-E6D4-40C7-80C4-6554D238BDEF}" srcOrd="0" destOrd="0" presId="urn:microsoft.com/office/officeart/2005/8/layout/hList7"/>
    <dgm:cxn modelId="{13F50F35-2FC8-4B9A-A1FB-108CC22C763C}" srcId="{128E4E46-87F6-437C-969F-CE7B77D1A0C3}" destId="{B7B8A6D2-4AC9-4526-9D14-A6731A66DB19}" srcOrd="1" destOrd="0" parTransId="{BC65B7B2-EB8A-4C42-96B7-FFCB0A083CD7}" sibTransId="{FE037CAD-8C61-4782-8628-D24DCBE29E07}"/>
    <dgm:cxn modelId="{B19EE97D-F4BD-45AE-83C9-4055C4EE55A2}" srcId="{128E4E46-87F6-437C-969F-CE7B77D1A0C3}" destId="{8BA0B30F-5FEF-4514-BF00-581545C7AEFC}" srcOrd="2" destOrd="0" parTransId="{29728237-77B2-49BC-BDBE-1B58A5883804}" sibTransId="{098797B9-46C5-4C7C-90DC-D7E754B69BFF}"/>
    <dgm:cxn modelId="{B3E51149-D27B-49D1-BC5F-31F0CE7C1699}" type="presOf" srcId="{92AE99F4-4CD5-4079-BCB7-3095788277A2}" destId="{090D1198-522A-46F3-B81D-09B8A6E1F72D}" srcOrd="1" destOrd="0" presId="urn:microsoft.com/office/officeart/2005/8/layout/hList7"/>
    <dgm:cxn modelId="{6EDB2144-6912-4F2D-9CD4-D2EB5073F77A}" srcId="{128E4E46-87F6-437C-969F-CE7B77D1A0C3}" destId="{30E33FE5-3910-4A84-911C-DD4071B85394}" srcOrd="0" destOrd="0" parTransId="{4EAC9D4C-80A3-4829-A3E5-0C104522D896}" sibTransId="{47CFAAEE-DF94-40BB-AC93-8C55EE79C2E4}"/>
    <dgm:cxn modelId="{921231CD-2D05-458B-8D76-3887CC5EADCA}" type="presParOf" srcId="{D3EFDBF6-6735-4716-A572-5973248FA6D6}" destId="{D24F1D80-A641-4EBE-865B-01D4A8B05EC5}" srcOrd="0" destOrd="0" presId="urn:microsoft.com/office/officeart/2005/8/layout/hList7"/>
    <dgm:cxn modelId="{E43FA8C0-5F32-45F7-B84A-FCBBA6211244}" type="presParOf" srcId="{D3EFDBF6-6735-4716-A572-5973248FA6D6}" destId="{5AA4FC89-EDE4-4C74-94EF-063F2F81F131}" srcOrd="1" destOrd="0" presId="urn:microsoft.com/office/officeart/2005/8/layout/hList7"/>
    <dgm:cxn modelId="{C475F472-3EF3-4EBC-9D66-EFFC3A39293A}" type="presParOf" srcId="{5AA4FC89-EDE4-4C74-94EF-063F2F81F131}" destId="{F22B03F2-D011-4738-9D19-DEC2560E4DD6}" srcOrd="0" destOrd="0" presId="urn:microsoft.com/office/officeart/2005/8/layout/hList7"/>
    <dgm:cxn modelId="{CDE56C4E-B525-439E-9079-7894CB613FF1}" type="presParOf" srcId="{F22B03F2-D011-4738-9D19-DEC2560E4DD6}" destId="{0A4282C0-C28A-4D9D-B16D-B5FED152ABC4}" srcOrd="0" destOrd="0" presId="urn:microsoft.com/office/officeart/2005/8/layout/hList7"/>
    <dgm:cxn modelId="{A9289763-7EAC-45E6-A36F-3BF720A2AF37}" type="presParOf" srcId="{F22B03F2-D011-4738-9D19-DEC2560E4DD6}" destId="{D7CABAFF-DA96-4183-BD72-72CAE1765088}" srcOrd="1" destOrd="0" presId="urn:microsoft.com/office/officeart/2005/8/layout/hList7"/>
    <dgm:cxn modelId="{D8CE4370-AACB-4B26-B0FD-FF1A3A57F4D0}" type="presParOf" srcId="{F22B03F2-D011-4738-9D19-DEC2560E4DD6}" destId="{7FFD7E70-AADF-4BAB-BFFC-A0F690555DEC}" srcOrd="2" destOrd="0" presId="urn:microsoft.com/office/officeart/2005/8/layout/hList7"/>
    <dgm:cxn modelId="{68463DD1-D009-4DE0-A467-9A0D7BA54695}" type="presParOf" srcId="{F22B03F2-D011-4738-9D19-DEC2560E4DD6}" destId="{19C55150-1150-4068-8DCB-21D80E3DC41A}" srcOrd="3" destOrd="0" presId="urn:microsoft.com/office/officeart/2005/8/layout/hList7"/>
    <dgm:cxn modelId="{6EA63D57-E667-49E8-90C6-032E1AF08EDC}" type="presParOf" srcId="{5AA4FC89-EDE4-4C74-94EF-063F2F81F131}" destId="{1587CB06-46E0-480B-A286-3BF205646085}" srcOrd="1" destOrd="0" presId="urn:microsoft.com/office/officeart/2005/8/layout/hList7"/>
    <dgm:cxn modelId="{0425AB78-795F-49C4-90FD-FC1FE900347A}" type="presParOf" srcId="{5AA4FC89-EDE4-4C74-94EF-063F2F81F131}" destId="{2711E128-1E3C-43BF-906E-6F4CF7089593}" srcOrd="2" destOrd="0" presId="urn:microsoft.com/office/officeart/2005/8/layout/hList7"/>
    <dgm:cxn modelId="{D41A83AC-8869-4BF5-BCB5-5A105E777267}" type="presParOf" srcId="{2711E128-1E3C-43BF-906E-6F4CF7089593}" destId="{BD3E7E1B-E6D4-40C7-80C4-6554D238BDEF}" srcOrd="0" destOrd="0" presId="urn:microsoft.com/office/officeart/2005/8/layout/hList7"/>
    <dgm:cxn modelId="{FE25DA44-A995-4DC0-92D0-E40C193AC7A3}" type="presParOf" srcId="{2711E128-1E3C-43BF-906E-6F4CF7089593}" destId="{94C01C8D-5109-4FF2-90A7-2E73A53F5D7B}" srcOrd="1" destOrd="0" presId="urn:microsoft.com/office/officeart/2005/8/layout/hList7"/>
    <dgm:cxn modelId="{5B564E90-99E5-4176-8B58-401EF203A4D8}" type="presParOf" srcId="{2711E128-1E3C-43BF-906E-6F4CF7089593}" destId="{875826DE-339C-4164-94F9-6243546D65E5}" srcOrd="2" destOrd="0" presId="urn:microsoft.com/office/officeart/2005/8/layout/hList7"/>
    <dgm:cxn modelId="{2EFB7551-B3CE-456C-B8FB-972DE7502991}" type="presParOf" srcId="{2711E128-1E3C-43BF-906E-6F4CF7089593}" destId="{2192A13B-20E9-477D-8EA3-86FBB370B556}" srcOrd="3" destOrd="0" presId="urn:microsoft.com/office/officeart/2005/8/layout/hList7"/>
    <dgm:cxn modelId="{6AD8BE80-08ED-4E27-86DF-08F0AD883078}" type="presParOf" srcId="{5AA4FC89-EDE4-4C74-94EF-063F2F81F131}" destId="{20F05BF0-D5FC-436F-8AEF-6CEC95B24784}" srcOrd="3" destOrd="0" presId="urn:microsoft.com/office/officeart/2005/8/layout/hList7"/>
    <dgm:cxn modelId="{FD840BF6-F4EB-40EB-8F7A-9B1055C0C622}" type="presParOf" srcId="{5AA4FC89-EDE4-4C74-94EF-063F2F81F131}" destId="{0F5FB88C-89E7-4229-A9D0-CE3CB58AB5F1}" srcOrd="4" destOrd="0" presId="urn:microsoft.com/office/officeart/2005/8/layout/hList7"/>
    <dgm:cxn modelId="{56BD60A6-67BF-4CCE-969E-3B2DF1918BA7}" type="presParOf" srcId="{0F5FB88C-89E7-4229-A9D0-CE3CB58AB5F1}" destId="{3F662266-955C-441B-A1C9-81A0BFE0D794}" srcOrd="0" destOrd="0" presId="urn:microsoft.com/office/officeart/2005/8/layout/hList7"/>
    <dgm:cxn modelId="{74FDC81F-BAA4-4630-A5DD-4D182835574F}" type="presParOf" srcId="{0F5FB88C-89E7-4229-A9D0-CE3CB58AB5F1}" destId="{D7D49947-785B-40B3-8BE2-5695480132DF}" srcOrd="1" destOrd="0" presId="urn:microsoft.com/office/officeart/2005/8/layout/hList7"/>
    <dgm:cxn modelId="{D1F17BA6-2B2E-44EE-8FFF-1DCEF92BBDB1}" type="presParOf" srcId="{0F5FB88C-89E7-4229-A9D0-CE3CB58AB5F1}" destId="{4D945EDF-6809-404A-9020-A260BE3E71AC}" srcOrd="2" destOrd="0" presId="urn:microsoft.com/office/officeart/2005/8/layout/hList7"/>
    <dgm:cxn modelId="{CB1416E1-C33E-45C6-9461-23670E7AA80F}" type="presParOf" srcId="{0F5FB88C-89E7-4229-A9D0-CE3CB58AB5F1}" destId="{D99E593E-89DE-42C3-9969-0154B8F47390}" srcOrd="3" destOrd="0" presId="urn:microsoft.com/office/officeart/2005/8/layout/hList7"/>
    <dgm:cxn modelId="{045461D7-F432-4332-8376-493B634E73FD}" type="presParOf" srcId="{5AA4FC89-EDE4-4C74-94EF-063F2F81F131}" destId="{622305CD-A3D6-47AE-B42F-98A193267D94}" srcOrd="5" destOrd="0" presId="urn:microsoft.com/office/officeart/2005/8/layout/hList7"/>
    <dgm:cxn modelId="{F0649B4F-2CA7-4C35-B04A-74E6F76A3A5E}" type="presParOf" srcId="{5AA4FC89-EDE4-4C74-94EF-063F2F81F131}" destId="{FC9C1D8C-8123-47F7-8F06-DD4E7457EFC3}" srcOrd="6" destOrd="0" presId="urn:microsoft.com/office/officeart/2005/8/layout/hList7"/>
    <dgm:cxn modelId="{F6042CDB-162F-45FE-909C-B1F27F8B3008}" type="presParOf" srcId="{FC9C1D8C-8123-47F7-8F06-DD4E7457EFC3}" destId="{D71C9BBD-202D-46B4-9161-2259FE346101}" srcOrd="0" destOrd="0" presId="urn:microsoft.com/office/officeart/2005/8/layout/hList7"/>
    <dgm:cxn modelId="{A3107F36-BB6A-41C3-864B-B0B8A7A17927}" type="presParOf" srcId="{FC9C1D8C-8123-47F7-8F06-DD4E7457EFC3}" destId="{090D1198-522A-46F3-B81D-09B8A6E1F72D}" srcOrd="1" destOrd="0" presId="urn:microsoft.com/office/officeart/2005/8/layout/hList7"/>
    <dgm:cxn modelId="{18CD4589-D044-4F8D-8B85-D4E6458FC102}" type="presParOf" srcId="{FC9C1D8C-8123-47F7-8F06-DD4E7457EFC3}" destId="{0001533C-AE8A-45DB-863F-AE71F7833845}" srcOrd="2" destOrd="0" presId="urn:microsoft.com/office/officeart/2005/8/layout/hList7"/>
    <dgm:cxn modelId="{852CA678-AE02-4AED-ACF3-207BC68E4A32}" type="presParOf" srcId="{FC9C1D8C-8123-47F7-8F06-DD4E7457EFC3}" destId="{B45E700D-F83E-4289-B0D5-ED91AC92529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8A0E4C-0472-4264-AFAB-4FE1BEA57C76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C50D4C7-364B-4BB3-B574-0F8B50845F7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91DC257-3169-44C7-8F87-D9FF72426A0E}" type="parTrans" cxnId="{357F6C58-9FC0-4702-BEC8-AF03F214F43E}">
      <dgm:prSet/>
      <dgm:spPr/>
      <dgm:t>
        <a:bodyPr/>
        <a:lstStyle/>
        <a:p>
          <a:endParaRPr lang="zh-TW" altLang="en-US"/>
        </a:p>
      </dgm:t>
    </dgm:pt>
    <dgm:pt modelId="{1BB8598B-D3A8-4D21-9E6D-017E1AEF2C7D}" type="sibTrans" cxnId="{357F6C58-9FC0-4702-BEC8-AF03F214F43E}">
      <dgm:prSet/>
      <dgm:spPr/>
      <dgm:t>
        <a:bodyPr/>
        <a:lstStyle/>
        <a:p>
          <a:endParaRPr lang="zh-TW" altLang="en-US"/>
        </a:p>
      </dgm:t>
    </dgm:pt>
    <dgm:pt modelId="{169A54AD-BE4D-45BE-B294-E510B1A2F930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FF3841EE-1625-4AC9-AC9C-B2EAD3E9E938}" type="parTrans" cxnId="{29E95AC3-75F9-40C6-8870-083330CC9115}">
      <dgm:prSet/>
      <dgm:spPr/>
      <dgm:t>
        <a:bodyPr/>
        <a:lstStyle/>
        <a:p>
          <a:endParaRPr lang="zh-TW" altLang="en-US"/>
        </a:p>
      </dgm:t>
    </dgm:pt>
    <dgm:pt modelId="{9F5FDEA5-3ED8-4664-9634-E68DDDDC22AE}" type="sibTrans" cxnId="{29E95AC3-75F9-40C6-8870-083330CC9115}">
      <dgm:prSet/>
      <dgm:spPr/>
      <dgm:t>
        <a:bodyPr/>
        <a:lstStyle/>
        <a:p>
          <a:endParaRPr lang="zh-TW" altLang="en-US"/>
        </a:p>
      </dgm:t>
    </dgm:pt>
    <dgm:pt modelId="{BA7BB98E-6CD6-4791-ACC9-55D04CDA6AC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0468B4A-51CB-46DC-92C9-7DE66B77D27C}" type="parTrans" cxnId="{685A4E88-3109-4EFE-8079-12D71F59FDC8}">
      <dgm:prSet/>
      <dgm:spPr/>
      <dgm:t>
        <a:bodyPr/>
        <a:lstStyle/>
        <a:p>
          <a:endParaRPr lang="zh-TW" altLang="en-US"/>
        </a:p>
      </dgm:t>
    </dgm:pt>
    <dgm:pt modelId="{BDA7A96F-7DBA-40C8-B0B4-0F45D7822E2A}" type="sibTrans" cxnId="{685A4E88-3109-4EFE-8079-12D71F59FDC8}">
      <dgm:prSet/>
      <dgm:spPr/>
      <dgm:t>
        <a:bodyPr/>
        <a:lstStyle/>
        <a:p>
          <a:endParaRPr lang="zh-TW" altLang="en-US"/>
        </a:p>
      </dgm:t>
    </dgm:pt>
    <dgm:pt modelId="{D6A0EE24-C8AE-4FC4-8537-04E7566A7EB1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70870CB2-8BDF-4E83-A8BB-AA349DCF40CF}" type="parTrans" cxnId="{96D3E43A-2F5C-436E-A954-4374D7DFB211}">
      <dgm:prSet/>
      <dgm:spPr/>
      <dgm:t>
        <a:bodyPr/>
        <a:lstStyle/>
        <a:p>
          <a:endParaRPr lang="zh-TW" altLang="en-US"/>
        </a:p>
      </dgm:t>
    </dgm:pt>
    <dgm:pt modelId="{79EDFBC7-E964-4A30-BD09-704B8753882A}" type="sibTrans" cxnId="{96D3E43A-2F5C-436E-A954-4374D7DFB211}">
      <dgm:prSet/>
      <dgm:spPr/>
      <dgm:t>
        <a:bodyPr/>
        <a:lstStyle/>
        <a:p>
          <a:endParaRPr lang="zh-TW" altLang="en-US"/>
        </a:p>
      </dgm:t>
    </dgm:pt>
    <dgm:pt modelId="{9CAA14CA-B3E9-4311-85F9-468F88FB2700}" type="pres">
      <dgm:prSet presAssocID="{958A0E4C-0472-4264-AFAB-4FE1BEA57C76}" presName="rootNode" presStyleCnt="0">
        <dgm:presLayoutVars>
          <dgm:chMax/>
          <dgm:chPref/>
          <dgm:dir/>
          <dgm:animLvl val="lvl"/>
        </dgm:presLayoutVars>
      </dgm:prSet>
      <dgm:spPr/>
    </dgm:pt>
    <dgm:pt modelId="{F52AD1D2-5DDB-453B-8C71-C5319E4FC1DC}" type="pres">
      <dgm:prSet presAssocID="{9C50D4C7-364B-4BB3-B574-0F8B50845F72}" presName="composite" presStyleCnt="0"/>
      <dgm:spPr/>
    </dgm:pt>
    <dgm:pt modelId="{D97168E3-AB0A-40A0-A58B-8BF9225136C8}" type="pres">
      <dgm:prSet presAssocID="{9C50D4C7-364B-4BB3-B574-0F8B50845F7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A10EEF0-8E59-4BC7-ADEC-5AAD50742806}" type="pres">
      <dgm:prSet presAssocID="{9C50D4C7-364B-4BB3-B574-0F8B50845F7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7A28663-E817-4BC7-9816-A59F4059DF0D}" type="pres">
      <dgm:prSet presAssocID="{9C50D4C7-364B-4BB3-B574-0F8B50845F72}" presName="ChildText" presStyleLbl="fgAcc1" presStyleIdx="0" presStyleCnt="2" custLinFactNeighborX="29423" custLinFactNeighborY="-512">
        <dgm:presLayoutVars>
          <dgm:chMax val="0"/>
          <dgm:chPref val="0"/>
          <dgm:bulletEnabled val="1"/>
        </dgm:presLayoutVars>
      </dgm:prSet>
      <dgm:spPr/>
    </dgm:pt>
    <dgm:pt modelId="{B86A0D20-3D77-445D-9EA3-130E47EF69CD}" type="pres">
      <dgm:prSet presAssocID="{1BB8598B-D3A8-4D21-9E6D-017E1AEF2C7D}" presName="sibTrans" presStyleCnt="0"/>
      <dgm:spPr/>
    </dgm:pt>
    <dgm:pt modelId="{41BDEAD6-7719-4FCB-BF66-6751C46F1103}" type="pres">
      <dgm:prSet presAssocID="{BA7BB98E-6CD6-4791-ACC9-55D04CDA6AC7}" presName="composite" presStyleCnt="0"/>
      <dgm:spPr/>
    </dgm:pt>
    <dgm:pt modelId="{784F9DBC-4E99-479D-992D-6CCF13A5EF34}" type="pres">
      <dgm:prSet presAssocID="{BA7BB98E-6CD6-4791-ACC9-55D04CDA6AC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F4948EE-26D8-4DE5-8DFC-1C378CBB436A}" type="pres">
      <dgm:prSet presAssocID="{BA7BB98E-6CD6-4791-ACC9-55D04CDA6AC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472ED7A-D5AB-48C7-890F-9BDE993093EE}" type="pres">
      <dgm:prSet presAssocID="{BA7BB98E-6CD6-4791-ACC9-55D04CDA6AC7}" presName="ChildText" presStyleLbl="fgAcc1" presStyleIdx="1" presStyleCnt="2" custLinFactNeighborX="436" custLinFactNeighborY="-10692">
        <dgm:presLayoutVars>
          <dgm:chMax val="0"/>
          <dgm:chPref val="0"/>
          <dgm:bulletEnabled val="1"/>
        </dgm:presLayoutVars>
      </dgm:prSet>
      <dgm:spPr/>
    </dgm:pt>
  </dgm:ptLst>
  <dgm:cxnLst>
    <dgm:cxn modelId="{5263B18F-1C89-49C6-AAE2-BA5081C8FBC2}" type="presOf" srcId="{958A0E4C-0472-4264-AFAB-4FE1BEA57C76}" destId="{9CAA14CA-B3E9-4311-85F9-468F88FB2700}" srcOrd="0" destOrd="0" presId="urn:microsoft.com/office/officeart/2008/layout/TitledPictureBlocks"/>
    <dgm:cxn modelId="{FD7E3E6C-3C14-4576-ABE3-4F3356B62C1B}" type="presOf" srcId="{BA7BB98E-6CD6-4791-ACC9-55D04CDA6AC7}" destId="{784F9DBC-4E99-479D-992D-6CCF13A5EF34}" srcOrd="0" destOrd="0" presId="urn:microsoft.com/office/officeart/2008/layout/TitledPictureBlocks"/>
    <dgm:cxn modelId="{29E95AC3-75F9-40C6-8870-083330CC9115}" srcId="{9C50D4C7-364B-4BB3-B574-0F8B50845F72}" destId="{169A54AD-BE4D-45BE-B294-E510B1A2F930}" srcOrd="0" destOrd="0" parTransId="{FF3841EE-1625-4AC9-AC9C-B2EAD3E9E938}" sibTransId="{9F5FDEA5-3ED8-4664-9634-E68DDDDC22AE}"/>
    <dgm:cxn modelId="{96D3E43A-2F5C-436E-A954-4374D7DFB211}" srcId="{BA7BB98E-6CD6-4791-ACC9-55D04CDA6AC7}" destId="{D6A0EE24-C8AE-4FC4-8537-04E7566A7EB1}" srcOrd="0" destOrd="0" parTransId="{70870CB2-8BDF-4E83-A8BB-AA349DCF40CF}" sibTransId="{79EDFBC7-E964-4A30-BD09-704B8753882A}"/>
    <dgm:cxn modelId="{685A4E88-3109-4EFE-8079-12D71F59FDC8}" srcId="{958A0E4C-0472-4264-AFAB-4FE1BEA57C76}" destId="{BA7BB98E-6CD6-4791-ACC9-55D04CDA6AC7}" srcOrd="1" destOrd="0" parTransId="{00468B4A-51CB-46DC-92C9-7DE66B77D27C}" sibTransId="{BDA7A96F-7DBA-40C8-B0B4-0F45D7822E2A}"/>
    <dgm:cxn modelId="{47F88F92-7621-4C2F-B89D-F2E4F67EF903}" type="presOf" srcId="{169A54AD-BE4D-45BE-B294-E510B1A2F930}" destId="{67A28663-E817-4BC7-9816-A59F4059DF0D}" srcOrd="0" destOrd="0" presId="urn:microsoft.com/office/officeart/2008/layout/TitledPictureBlocks"/>
    <dgm:cxn modelId="{7388841D-7610-4F4D-928B-0A83C71E4606}" type="presOf" srcId="{9C50D4C7-364B-4BB3-B574-0F8B50845F72}" destId="{D97168E3-AB0A-40A0-A58B-8BF9225136C8}" srcOrd="0" destOrd="0" presId="urn:microsoft.com/office/officeart/2008/layout/TitledPictureBlocks"/>
    <dgm:cxn modelId="{96C6392C-BFA4-47AA-834A-2522A3F42C9D}" type="presOf" srcId="{D6A0EE24-C8AE-4FC4-8537-04E7566A7EB1}" destId="{6472ED7A-D5AB-48C7-890F-9BDE993093EE}" srcOrd="0" destOrd="0" presId="urn:microsoft.com/office/officeart/2008/layout/TitledPictureBlocks"/>
    <dgm:cxn modelId="{357F6C58-9FC0-4702-BEC8-AF03F214F43E}" srcId="{958A0E4C-0472-4264-AFAB-4FE1BEA57C76}" destId="{9C50D4C7-364B-4BB3-B574-0F8B50845F72}" srcOrd="0" destOrd="0" parTransId="{391DC257-3169-44C7-8F87-D9FF72426A0E}" sibTransId="{1BB8598B-D3A8-4D21-9E6D-017E1AEF2C7D}"/>
    <dgm:cxn modelId="{6DEC7E70-C994-4E01-91A6-F02C30F545C3}" type="presParOf" srcId="{9CAA14CA-B3E9-4311-85F9-468F88FB2700}" destId="{F52AD1D2-5DDB-453B-8C71-C5319E4FC1DC}" srcOrd="0" destOrd="0" presId="urn:microsoft.com/office/officeart/2008/layout/TitledPictureBlocks"/>
    <dgm:cxn modelId="{9689EE83-A9D5-445B-AEFD-52614CCC548F}" type="presParOf" srcId="{F52AD1D2-5DDB-453B-8C71-C5319E4FC1DC}" destId="{D97168E3-AB0A-40A0-A58B-8BF9225136C8}" srcOrd="0" destOrd="0" presId="urn:microsoft.com/office/officeart/2008/layout/TitledPictureBlocks"/>
    <dgm:cxn modelId="{8F84A02C-C619-49BD-81D2-E4D4B807B030}" type="presParOf" srcId="{F52AD1D2-5DDB-453B-8C71-C5319E4FC1DC}" destId="{BA10EEF0-8E59-4BC7-ADEC-5AAD50742806}" srcOrd="1" destOrd="0" presId="urn:microsoft.com/office/officeart/2008/layout/TitledPictureBlocks"/>
    <dgm:cxn modelId="{96784F9E-3F8B-4D4F-9363-3DE398B294E5}" type="presParOf" srcId="{F52AD1D2-5DDB-453B-8C71-C5319E4FC1DC}" destId="{67A28663-E817-4BC7-9816-A59F4059DF0D}" srcOrd="2" destOrd="0" presId="urn:microsoft.com/office/officeart/2008/layout/TitledPictureBlocks"/>
    <dgm:cxn modelId="{070C6A46-CDAD-4AFA-AB68-4A6AD1FAC1AC}" type="presParOf" srcId="{9CAA14CA-B3E9-4311-85F9-468F88FB2700}" destId="{B86A0D20-3D77-445D-9EA3-130E47EF69CD}" srcOrd="1" destOrd="0" presId="urn:microsoft.com/office/officeart/2008/layout/TitledPictureBlocks"/>
    <dgm:cxn modelId="{1DB47D34-5173-41C0-90B7-87EA0F22FE17}" type="presParOf" srcId="{9CAA14CA-B3E9-4311-85F9-468F88FB2700}" destId="{41BDEAD6-7719-4FCB-BF66-6751C46F1103}" srcOrd="2" destOrd="0" presId="urn:microsoft.com/office/officeart/2008/layout/TitledPictureBlocks"/>
    <dgm:cxn modelId="{3417CFDD-B1C9-47EA-84B3-55620C9C1836}" type="presParOf" srcId="{41BDEAD6-7719-4FCB-BF66-6751C46F1103}" destId="{784F9DBC-4E99-479D-992D-6CCF13A5EF34}" srcOrd="0" destOrd="0" presId="urn:microsoft.com/office/officeart/2008/layout/TitledPictureBlocks"/>
    <dgm:cxn modelId="{63BC8BA7-CA82-4C79-8E35-D049BE2FF24F}" type="presParOf" srcId="{41BDEAD6-7719-4FCB-BF66-6751C46F1103}" destId="{AF4948EE-26D8-4DE5-8DFC-1C378CBB436A}" srcOrd="1" destOrd="0" presId="urn:microsoft.com/office/officeart/2008/layout/TitledPictureBlocks"/>
    <dgm:cxn modelId="{42AD94DE-42EC-4572-8547-8C68375EEF94}" type="presParOf" srcId="{41BDEAD6-7719-4FCB-BF66-6751C46F1103}" destId="{6472ED7A-D5AB-48C7-890F-9BDE993093E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F3DA31-DC52-49AB-99FE-927DBF19BEE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931E6CB-B777-4E75-AF29-C8AA4069CB5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119CDD53-0953-4BCB-90F8-6F067E76A976}" type="parTrans" cxnId="{171E0436-5B13-4D93-8B60-E70054726A7D}">
      <dgm:prSet/>
      <dgm:spPr/>
      <dgm:t>
        <a:bodyPr/>
        <a:lstStyle/>
        <a:p>
          <a:endParaRPr lang="zh-TW" altLang="en-US"/>
        </a:p>
      </dgm:t>
    </dgm:pt>
    <dgm:pt modelId="{6744A1C4-81C8-4993-AD1A-CEC1443BCD5C}" type="sibTrans" cxnId="{171E0436-5B13-4D93-8B60-E70054726A7D}">
      <dgm:prSet/>
      <dgm:spPr/>
      <dgm:t>
        <a:bodyPr/>
        <a:lstStyle/>
        <a:p>
          <a:endParaRPr lang="zh-TW" altLang="en-US"/>
        </a:p>
      </dgm:t>
    </dgm:pt>
    <dgm:pt modelId="{D168C882-06B5-432D-9282-AD0FC2B06DDF}">
      <dgm:prSet/>
      <dgm:spPr/>
      <dgm:t>
        <a:bodyPr/>
        <a:lstStyle/>
        <a:p>
          <a:pPr rtl="0"/>
          <a:r>
            <a:rPr lang="zh-TW" dirty="0" smtClean="0"/>
            <a:t>最新疫情掌握</a:t>
          </a:r>
          <a:endParaRPr lang="zh-TW" dirty="0"/>
        </a:p>
      </dgm:t>
    </dgm:pt>
    <dgm:pt modelId="{92814456-D4CA-4AB8-94A3-CA25FAD67EC7}" type="parTrans" cxnId="{0AB575B7-4631-4EB0-9156-D54AA74EC172}">
      <dgm:prSet/>
      <dgm:spPr/>
      <dgm:t>
        <a:bodyPr/>
        <a:lstStyle/>
        <a:p>
          <a:endParaRPr lang="zh-TW" altLang="en-US"/>
        </a:p>
      </dgm:t>
    </dgm:pt>
    <dgm:pt modelId="{81AE56F7-74CB-45B9-B759-A67B3F078294}" type="sibTrans" cxnId="{0AB575B7-4631-4EB0-9156-D54AA74EC172}">
      <dgm:prSet/>
      <dgm:spPr/>
      <dgm:t>
        <a:bodyPr/>
        <a:lstStyle/>
        <a:p>
          <a:endParaRPr lang="zh-TW" altLang="en-US"/>
        </a:p>
      </dgm:t>
    </dgm:pt>
    <dgm:pt modelId="{0C733978-C310-454A-BC92-DB696021607D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63F98440-85E4-44DF-AD3B-21D9ADA53276}" type="parTrans" cxnId="{3DFC4D3D-B064-4460-9396-B6B69D2D3827}">
      <dgm:prSet/>
      <dgm:spPr/>
      <dgm:t>
        <a:bodyPr/>
        <a:lstStyle/>
        <a:p>
          <a:endParaRPr lang="zh-TW" altLang="en-US"/>
        </a:p>
      </dgm:t>
    </dgm:pt>
    <dgm:pt modelId="{78345D05-3786-482C-A2B4-0F54247FD696}" type="sibTrans" cxnId="{3DFC4D3D-B064-4460-9396-B6B69D2D3827}">
      <dgm:prSet/>
      <dgm:spPr/>
      <dgm:t>
        <a:bodyPr/>
        <a:lstStyle/>
        <a:p>
          <a:endParaRPr lang="zh-TW" altLang="en-US"/>
        </a:p>
      </dgm:t>
    </dgm:pt>
    <dgm:pt modelId="{02A9BE42-DC4F-45A5-82EE-81B1914048CD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8AFC9074-AFC2-4BD6-9B84-87B1DB722854}" type="parTrans" cxnId="{F19E2707-5E96-42D4-AC4F-5C92C8E0600D}">
      <dgm:prSet/>
      <dgm:spPr/>
      <dgm:t>
        <a:bodyPr/>
        <a:lstStyle/>
        <a:p>
          <a:endParaRPr lang="zh-TW" altLang="en-US"/>
        </a:p>
      </dgm:t>
    </dgm:pt>
    <dgm:pt modelId="{00469DED-A7E5-4209-AA15-7DE18F83EA7F}" type="sibTrans" cxnId="{F19E2707-5E96-42D4-AC4F-5C92C8E0600D}">
      <dgm:prSet/>
      <dgm:spPr/>
      <dgm:t>
        <a:bodyPr/>
        <a:lstStyle/>
        <a:p>
          <a:endParaRPr lang="zh-TW" altLang="en-US"/>
        </a:p>
      </dgm:t>
    </dgm:pt>
    <dgm:pt modelId="{DEC46848-CBAC-41C2-B764-9E4B01115BE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771C5BF1-4224-4834-B86C-17B072FE4DB0}" type="parTrans" cxnId="{35A04C02-A12D-4AA1-ADB8-89422FB26B72}">
      <dgm:prSet/>
      <dgm:spPr/>
      <dgm:t>
        <a:bodyPr/>
        <a:lstStyle/>
        <a:p>
          <a:endParaRPr lang="zh-TW" altLang="en-US"/>
        </a:p>
      </dgm:t>
    </dgm:pt>
    <dgm:pt modelId="{D4923AA9-408A-410A-9C31-289C083AD9E7}" type="sibTrans" cxnId="{35A04C02-A12D-4AA1-ADB8-89422FB26B72}">
      <dgm:prSet/>
      <dgm:spPr/>
      <dgm:t>
        <a:bodyPr/>
        <a:lstStyle/>
        <a:p>
          <a:endParaRPr lang="zh-TW" altLang="en-US"/>
        </a:p>
      </dgm:t>
    </dgm:pt>
    <dgm:pt modelId="{D14260A8-67F8-4C2B-A5D8-52E2C8466F4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2A27A0EB-77FB-4766-888C-CF37B0BE5968}" type="parTrans" cxnId="{9EC8F53A-F34A-4DDC-AE8E-CD0E468920F9}">
      <dgm:prSet/>
      <dgm:spPr/>
      <dgm:t>
        <a:bodyPr/>
        <a:lstStyle/>
        <a:p>
          <a:endParaRPr lang="zh-TW" altLang="en-US"/>
        </a:p>
      </dgm:t>
    </dgm:pt>
    <dgm:pt modelId="{30009A29-9B56-441A-9A6F-4C54B0DD1413}" type="sibTrans" cxnId="{9EC8F53A-F34A-4DDC-AE8E-CD0E468920F9}">
      <dgm:prSet/>
      <dgm:spPr/>
      <dgm:t>
        <a:bodyPr/>
        <a:lstStyle/>
        <a:p>
          <a:endParaRPr lang="zh-TW" altLang="en-US"/>
        </a:p>
      </dgm:t>
    </dgm:pt>
    <dgm:pt modelId="{4EAEA624-CF19-42E4-A855-0C3A3993657B}">
      <dgm:prSet/>
      <dgm:spPr/>
      <dgm:t>
        <a:bodyPr/>
        <a:lstStyle/>
        <a:p>
          <a:pPr rtl="0"/>
          <a:r>
            <a:rPr lang="zh-TW" altLang="en-US" dirty="0" smtClean="0"/>
            <a:t>防疫影片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8412382B-9800-4C43-9B65-D794A8187873}" type="parTrans" cxnId="{DF1CE973-B870-4475-9ADD-E7B6AC272FA0}">
      <dgm:prSet/>
      <dgm:spPr/>
      <dgm:t>
        <a:bodyPr/>
        <a:lstStyle/>
        <a:p>
          <a:endParaRPr lang="zh-TW" altLang="en-US"/>
        </a:p>
      </dgm:t>
    </dgm:pt>
    <dgm:pt modelId="{0C6ABA6F-52E6-45A5-9227-07D973E90D38}" type="sibTrans" cxnId="{DF1CE973-B870-4475-9ADD-E7B6AC272FA0}">
      <dgm:prSet/>
      <dgm:spPr/>
      <dgm:t>
        <a:bodyPr/>
        <a:lstStyle/>
        <a:p>
          <a:endParaRPr lang="zh-TW" altLang="en-US"/>
        </a:p>
      </dgm:t>
    </dgm:pt>
    <dgm:pt modelId="{2BBC62B8-1C73-477C-BBDC-2D9E5F7A6A61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042E31A6-A904-4EF0-A01A-C345F90A76BE}" type="parTrans" cxnId="{3EA26520-AFEC-4F74-8819-E82B0E9925AA}">
      <dgm:prSet/>
      <dgm:spPr/>
      <dgm:t>
        <a:bodyPr/>
        <a:lstStyle/>
        <a:p>
          <a:endParaRPr lang="zh-TW" altLang="en-US"/>
        </a:p>
      </dgm:t>
    </dgm:pt>
    <dgm:pt modelId="{F0F33D37-B4F2-4AAA-A2F2-F03B32D47D74}" type="sibTrans" cxnId="{3EA26520-AFEC-4F74-8819-E82B0E9925AA}">
      <dgm:prSet/>
      <dgm:spPr/>
      <dgm:t>
        <a:bodyPr/>
        <a:lstStyle/>
        <a:p>
          <a:endParaRPr lang="zh-TW" altLang="en-US"/>
        </a:p>
      </dgm:t>
    </dgm:pt>
    <dgm:pt modelId="{22E7F56E-A9BC-4E42-A741-BF12D12315C9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6597D8FB-BA59-483C-8B12-440344DE85EB}" type="parTrans" cxnId="{27E3C111-8732-419F-902B-4D6878A7716C}">
      <dgm:prSet/>
      <dgm:spPr/>
      <dgm:t>
        <a:bodyPr/>
        <a:lstStyle/>
        <a:p>
          <a:endParaRPr lang="zh-TW" altLang="en-US"/>
        </a:p>
      </dgm:t>
    </dgm:pt>
    <dgm:pt modelId="{3659B5C5-650C-4781-8CBE-D31B6E459F54}" type="sibTrans" cxnId="{27E3C111-8732-419F-902B-4D6878A7716C}">
      <dgm:prSet/>
      <dgm:spPr/>
      <dgm:t>
        <a:bodyPr/>
        <a:lstStyle/>
        <a:p>
          <a:endParaRPr lang="zh-TW" altLang="en-US"/>
        </a:p>
      </dgm:t>
    </dgm:pt>
    <dgm:pt modelId="{6E64545D-621C-4C2D-BBCB-7E63C2ADCEDD}" type="pres">
      <dgm:prSet presAssocID="{7AF3DA31-DC52-49AB-99FE-927DBF19BEE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97577E9-1620-4FF6-B829-7758297471C6}" type="pres">
      <dgm:prSet presAssocID="{7AF3DA31-DC52-49AB-99FE-927DBF19BEE9}" presName="cycle" presStyleCnt="0"/>
      <dgm:spPr/>
    </dgm:pt>
    <dgm:pt modelId="{AE9B3061-9CE2-4466-86C3-61EB47BA5A6B}" type="pres">
      <dgm:prSet presAssocID="{7AF3DA31-DC52-49AB-99FE-927DBF19BEE9}" presName="centerShape" presStyleCnt="0"/>
      <dgm:spPr/>
    </dgm:pt>
    <dgm:pt modelId="{133A3CA6-BAEE-4ED1-B2AF-9E28CFC7C068}" type="pres">
      <dgm:prSet presAssocID="{7AF3DA31-DC52-49AB-99FE-927DBF19BEE9}" presName="connSite" presStyleLbl="node1" presStyleIdx="0" presStyleCnt="4"/>
      <dgm:spPr/>
    </dgm:pt>
    <dgm:pt modelId="{434CD29F-D583-43A9-BBED-D0458F046CD0}" type="pres">
      <dgm:prSet presAssocID="{7AF3DA31-DC52-49AB-99FE-927DBF19BEE9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5C9D0D2-99EE-4D3F-B5DA-9C7106A928C2}" type="pres">
      <dgm:prSet presAssocID="{119CDD53-0953-4BCB-90F8-6F067E76A976}" presName="Name25" presStyleLbl="parChTrans1D1" presStyleIdx="0" presStyleCnt="3"/>
      <dgm:spPr/>
    </dgm:pt>
    <dgm:pt modelId="{BBFC6B42-3210-4D33-BEBE-77E40A5A2768}" type="pres">
      <dgm:prSet presAssocID="{E931E6CB-B777-4E75-AF29-C8AA4069CB53}" presName="node" presStyleCnt="0"/>
      <dgm:spPr/>
    </dgm:pt>
    <dgm:pt modelId="{587FE6A1-ED52-4113-A29B-B3D02A7BCC57}" type="pres">
      <dgm:prSet presAssocID="{E931E6CB-B777-4E75-AF29-C8AA4069CB53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2E12E30-0545-45F0-944F-26C63D6C781B}" type="pres">
      <dgm:prSet presAssocID="{E931E6CB-B777-4E75-AF29-C8AA4069CB53}" presName="childNode" presStyleLbl="revTx" presStyleIdx="0" presStyleCnt="3">
        <dgm:presLayoutVars>
          <dgm:bulletEnabled val="1"/>
        </dgm:presLayoutVars>
      </dgm:prSet>
      <dgm:spPr/>
    </dgm:pt>
    <dgm:pt modelId="{38CC9440-8AA1-439D-BA79-97CBFED69A02}" type="pres">
      <dgm:prSet presAssocID="{8AFC9074-AFC2-4BD6-9B84-87B1DB722854}" presName="Name25" presStyleLbl="parChTrans1D1" presStyleIdx="1" presStyleCnt="3"/>
      <dgm:spPr/>
    </dgm:pt>
    <dgm:pt modelId="{949C4E8A-BAFB-45E7-9AA5-34030A5278B2}" type="pres">
      <dgm:prSet presAssocID="{02A9BE42-DC4F-45A5-82EE-81B1914048CD}" presName="node" presStyleCnt="0"/>
      <dgm:spPr/>
    </dgm:pt>
    <dgm:pt modelId="{34CDB389-4216-43AD-9EA0-CFB0D200640C}" type="pres">
      <dgm:prSet presAssocID="{02A9BE42-DC4F-45A5-82EE-81B1914048CD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01678FE5-6840-4D82-A3A4-32F362AB5480}" type="pres">
      <dgm:prSet presAssocID="{02A9BE42-DC4F-45A5-82EE-81B1914048CD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3FA101-BE05-44C7-8F24-4C2104DDE33F}" type="pres">
      <dgm:prSet presAssocID="{8412382B-9800-4C43-9B65-D794A8187873}" presName="Name25" presStyleLbl="parChTrans1D1" presStyleIdx="2" presStyleCnt="3"/>
      <dgm:spPr/>
    </dgm:pt>
    <dgm:pt modelId="{91774C5F-5875-4410-8148-668F1B37861F}" type="pres">
      <dgm:prSet presAssocID="{4EAEA624-CF19-42E4-A855-0C3A3993657B}" presName="node" presStyleCnt="0"/>
      <dgm:spPr/>
    </dgm:pt>
    <dgm:pt modelId="{64FF3A23-70E5-4386-A270-5FCD57007C26}" type="pres">
      <dgm:prSet presAssocID="{4EAEA624-CF19-42E4-A855-0C3A3993657B}" presName="parentNode" presStyleLbl="node1" presStyleIdx="3" presStyleCnt="4" custLinFactNeighborX="-3226" custLinFactNeighborY="375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5F77BA-66D2-4205-A934-763E8B141383}" type="pres">
      <dgm:prSet presAssocID="{4EAEA624-CF19-42E4-A855-0C3A3993657B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3DFC4D3D-B064-4460-9396-B6B69D2D3827}" srcId="{E931E6CB-B777-4E75-AF29-C8AA4069CB53}" destId="{0C733978-C310-454A-BC92-DB696021607D}" srcOrd="1" destOrd="0" parTransId="{63F98440-85E4-44DF-AD3B-21D9ADA53276}" sibTransId="{78345D05-3786-482C-A2B4-0F54247FD696}"/>
    <dgm:cxn modelId="{F263D1EC-F1BA-46E5-BB8B-48D2DBA39B75}" type="presOf" srcId="{8AFC9074-AFC2-4BD6-9B84-87B1DB722854}" destId="{38CC9440-8AA1-439D-BA79-97CBFED69A02}" srcOrd="0" destOrd="0" presId="urn:microsoft.com/office/officeart/2005/8/layout/radial2"/>
    <dgm:cxn modelId="{171E0436-5B13-4D93-8B60-E70054726A7D}" srcId="{7AF3DA31-DC52-49AB-99FE-927DBF19BEE9}" destId="{E931E6CB-B777-4E75-AF29-C8AA4069CB53}" srcOrd="0" destOrd="0" parTransId="{119CDD53-0953-4BCB-90F8-6F067E76A976}" sibTransId="{6744A1C4-81C8-4993-AD1A-CEC1443BCD5C}"/>
    <dgm:cxn modelId="{35A04C02-A12D-4AA1-ADB8-89422FB26B72}" srcId="{02A9BE42-DC4F-45A5-82EE-81B1914048CD}" destId="{DEC46848-CBAC-41C2-B764-9E4B01115BE2}" srcOrd="0" destOrd="0" parTransId="{771C5BF1-4224-4834-B86C-17B072FE4DB0}" sibTransId="{D4923AA9-408A-410A-9C31-289C083AD9E7}"/>
    <dgm:cxn modelId="{9EC8F53A-F34A-4DDC-AE8E-CD0E468920F9}" srcId="{02A9BE42-DC4F-45A5-82EE-81B1914048CD}" destId="{D14260A8-67F8-4C2B-A5D8-52E2C8466F47}" srcOrd="1" destOrd="0" parTransId="{2A27A0EB-77FB-4766-888C-CF37B0BE5968}" sibTransId="{30009A29-9B56-441A-9A6F-4C54B0DD1413}"/>
    <dgm:cxn modelId="{E5F4C91D-922F-42A5-904A-F3E060F20E02}" type="presOf" srcId="{119CDD53-0953-4BCB-90F8-6F067E76A976}" destId="{C5C9D0D2-99EE-4D3F-B5DA-9C7106A928C2}" srcOrd="0" destOrd="0" presId="urn:microsoft.com/office/officeart/2005/8/layout/radial2"/>
    <dgm:cxn modelId="{3EA26520-AFEC-4F74-8819-E82B0E9925AA}" srcId="{4EAEA624-CF19-42E4-A855-0C3A3993657B}" destId="{2BBC62B8-1C73-477C-BBDC-2D9E5F7A6A61}" srcOrd="0" destOrd="0" parTransId="{042E31A6-A904-4EF0-A01A-C345F90A76BE}" sibTransId="{F0F33D37-B4F2-4AAA-A2F2-F03B32D47D74}"/>
    <dgm:cxn modelId="{898C1EEF-3EEE-4553-BBC4-45689D7504C1}" type="presOf" srcId="{D14260A8-67F8-4C2B-A5D8-52E2C8466F47}" destId="{01678FE5-6840-4D82-A3A4-32F362AB5480}" srcOrd="0" destOrd="1" presId="urn:microsoft.com/office/officeart/2005/8/layout/radial2"/>
    <dgm:cxn modelId="{AA4C11AB-08E4-4F57-8247-DF7CCB046E44}" type="presOf" srcId="{22E7F56E-A9BC-4E42-A741-BF12D12315C9}" destId="{705F77BA-66D2-4205-A934-763E8B141383}" srcOrd="0" destOrd="1" presId="urn:microsoft.com/office/officeart/2005/8/layout/radial2"/>
    <dgm:cxn modelId="{6B5B3729-6A85-4AC8-AE4F-1368DC7BF111}" type="presOf" srcId="{02A9BE42-DC4F-45A5-82EE-81B1914048CD}" destId="{34CDB389-4216-43AD-9EA0-CFB0D200640C}" srcOrd="0" destOrd="0" presId="urn:microsoft.com/office/officeart/2005/8/layout/radial2"/>
    <dgm:cxn modelId="{20F6E677-BDA6-4FA4-BFF3-D6DE655ACE3A}" type="presOf" srcId="{2BBC62B8-1C73-477C-BBDC-2D9E5F7A6A61}" destId="{705F77BA-66D2-4205-A934-763E8B141383}" srcOrd="0" destOrd="0" presId="urn:microsoft.com/office/officeart/2005/8/layout/radial2"/>
    <dgm:cxn modelId="{78AB65D7-3A22-403E-8982-6078E066D4BD}" type="presOf" srcId="{4EAEA624-CF19-42E4-A855-0C3A3993657B}" destId="{64FF3A23-70E5-4386-A270-5FCD57007C26}" srcOrd="0" destOrd="0" presId="urn:microsoft.com/office/officeart/2005/8/layout/radial2"/>
    <dgm:cxn modelId="{0AB575B7-4631-4EB0-9156-D54AA74EC172}" srcId="{E931E6CB-B777-4E75-AF29-C8AA4069CB53}" destId="{D168C882-06B5-432D-9282-AD0FC2B06DDF}" srcOrd="0" destOrd="0" parTransId="{92814456-D4CA-4AB8-94A3-CA25FAD67EC7}" sibTransId="{81AE56F7-74CB-45B9-B759-A67B3F078294}"/>
    <dgm:cxn modelId="{228E63A8-C502-4428-AB0E-9A79B1B12105}" type="presOf" srcId="{8412382B-9800-4C43-9B65-D794A8187873}" destId="{0C3FA101-BE05-44C7-8F24-4C2104DDE33F}" srcOrd="0" destOrd="0" presId="urn:microsoft.com/office/officeart/2005/8/layout/radial2"/>
    <dgm:cxn modelId="{9C1A0492-785E-4572-9A78-874EB890E103}" type="presOf" srcId="{DEC46848-CBAC-41C2-B764-9E4B01115BE2}" destId="{01678FE5-6840-4D82-A3A4-32F362AB5480}" srcOrd="0" destOrd="0" presId="urn:microsoft.com/office/officeart/2005/8/layout/radial2"/>
    <dgm:cxn modelId="{F19E2707-5E96-42D4-AC4F-5C92C8E0600D}" srcId="{7AF3DA31-DC52-49AB-99FE-927DBF19BEE9}" destId="{02A9BE42-DC4F-45A5-82EE-81B1914048CD}" srcOrd="1" destOrd="0" parTransId="{8AFC9074-AFC2-4BD6-9B84-87B1DB722854}" sibTransId="{00469DED-A7E5-4209-AA15-7DE18F83EA7F}"/>
    <dgm:cxn modelId="{264B253E-6660-45DC-B80A-518CFD2E4CAC}" type="presOf" srcId="{7AF3DA31-DC52-49AB-99FE-927DBF19BEE9}" destId="{6E64545D-621C-4C2D-BBCB-7E63C2ADCEDD}" srcOrd="0" destOrd="0" presId="urn:microsoft.com/office/officeart/2005/8/layout/radial2"/>
    <dgm:cxn modelId="{19B93C81-BF61-4E7B-BCDC-4817D9BC010A}" type="presOf" srcId="{D168C882-06B5-432D-9282-AD0FC2B06DDF}" destId="{42E12E30-0545-45F0-944F-26C63D6C781B}" srcOrd="0" destOrd="0" presId="urn:microsoft.com/office/officeart/2005/8/layout/radial2"/>
    <dgm:cxn modelId="{5857DD82-D139-40BD-9D34-0C38F22ABAF0}" type="presOf" srcId="{0C733978-C310-454A-BC92-DB696021607D}" destId="{42E12E30-0545-45F0-944F-26C63D6C781B}" srcOrd="0" destOrd="1" presId="urn:microsoft.com/office/officeart/2005/8/layout/radial2"/>
    <dgm:cxn modelId="{27E3C111-8732-419F-902B-4D6878A7716C}" srcId="{4EAEA624-CF19-42E4-A855-0C3A3993657B}" destId="{22E7F56E-A9BC-4E42-A741-BF12D12315C9}" srcOrd="1" destOrd="0" parTransId="{6597D8FB-BA59-483C-8B12-440344DE85EB}" sibTransId="{3659B5C5-650C-4781-8CBE-D31B6E459F54}"/>
    <dgm:cxn modelId="{DF1CE973-B870-4475-9ADD-E7B6AC272FA0}" srcId="{7AF3DA31-DC52-49AB-99FE-927DBF19BEE9}" destId="{4EAEA624-CF19-42E4-A855-0C3A3993657B}" srcOrd="2" destOrd="0" parTransId="{8412382B-9800-4C43-9B65-D794A8187873}" sibTransId="{0C6ABA6F-52E6-45A5-9227-07D973E90D38}"/>
    <dgm:cxn modelId="{DDEED0E3-47D8-4257-9139-FF8852B7E410}" type="presOf" srcId="{E931E6CB-B777-4E75-AF29-C8AA4069CB53}" destId="{587FE6A1-ED52-4113-A29B-B3D02A7BCC57}" srcOrd="0" destOrd="0" presId="urn:microsoft.com/office/officeart/2005/8/layout/radial2"/>
    <dgm:cxn modelId="{214F7C76-5356-4BE3-A9FA-819466D5A004}" type="presParOf" srcId="{6E64545D-621C-4C2D-BBCB-7E63C2ADCEDD}" destId="{797577E9-1620-4FF6-B829-7758297471C6}" srcOrd="0" destOrd="0" presId="urn:microsoft.com/office/officeart/2005/8/layout/radial2"/>
    <dgm:cxn modelId="{A3A84DCE-B88B-44E6-85AA-308B082830E8}" type="presParOf" srcId="{797577E9-1620-4FF6-B829-7758297471C6}" destId="{AE9B3061-9CE2-4466-86C3-61EB47BA5A6B}" srcOrd="0" destOrd="0" presId="urn:microsoft.com/office/officeart/2005/8/layout/radial2"/>
    <dgm:cxn modelId="{9C8E104A-E0B0-4529-894D-1D9C4B1BBCD8}" type="presParOf" srcId="{AE9B3061-9CE2-4466-86C3-61EB47BA5A6B}" destId="{133A3CA6-BAEE-4ED1-B2AF-9E28CFC7C068}" srcOrd="0" destOrd="0" presId="urn:microsoft.com/office/officeart/2005/8/layout/radial2"/>
    <dgm:cxn modelId="{F7602C46-E4C1-46BE-9B6C-51637902EE3A}" type="presParOf" srcId="{AE9B3061-9CE2-4466-86C3-61EB47BA5A6B}" destId="{434CD29F-D583-43A9-BBED-D0458F046CD0}" srcOrd="1" destOrd="0" presId="urn:microsoft.com/office/officeart/2005/8/layout/radial2"/>
    <dgm:cxn modelId="{E51919ED-D735-496A-B8D4-8E5C9B97C1D0}" type="presParOf" srcId="{797577E9-1620-4FF6-B829-7758297471C6}" destId="{C5C9D0D2-99EE-4D3F-B5DA-9C7106A928C2}" srcOrd="1" destOrd="0" presId="urn:microsoft.com/office/officeart/2005/8/layout/radial2"/>
    <dgm:cxn modelId="{834A1A10-2332-4AD2-B182-7B697EB4F4EA}" type="presParOf" srcId="{797577E9-1620-4FF6-B829-7758297471C6}" destId="{BBFC6B42-3210-4D33-BEBE-77E40A5A2768}" srcOrd="2" destOrd="0" presId="urn:microsoft.com/office/officeart/2005/8/layout/radial2"/>
    <dgm:cxn modelId="{607B56A9-3843-4903-9EE1-B447BB928BD5}" type="presParOf" srcId="{BBFC6B42-3210-4D33-BEBE-77E40A5A2768}" destId="{587FE6A1-ED52-4113-A29B-B3D02A7BCC57}" srcOrd="0" destOrd="0" presId="urn:microsoft.com/office/officeart/2005/8/layout/radial2"/>
    <dgm:cxn modelId="{776AD1F7-ED31-4225-AEA6-43C5FC735EB5}" type="presParOf" srcId="{BBFC6B42-3210-4D33-BEBE-77E40A5A2768}" destId="{42E12E30-0545-45F0-944F-26C63D6C781B}" srcOrd="1" destOrd="0" presId="urn:microsoft.com/office/officeart/2005/8/layout/radial2"/>
    <dgm:cxn modelId="{F87C5857-3D66-4628-B003-48E804610412}" type="presParOf" srcId="{797577E9-1620-4FF6-B829-7758297471C6}" destId="{38CC9440-8AA1-439D-BA79-97CBFED69A02}" srcOrd="3" destOrd="0" presId="urn:microsoft.com/office/officeart/2005/8/layout/radial2"/>
    <dgm:cxn modelId="{01A8F349-11FA-4411-9A10-D26A3F0A506B}" type="presParOf" srcId="{797577E9-1620-4FF6-B829-7758297471C6}" destId="{949C4E8A-BAFB-45E7-9AA5-34030A5278B2}" srcOrd="4" destOrd="0" presId="urn:microsoft.com/office/officeart/2005/8/layout/radial2"/>
    <dgm:cxn modelId="{DC9D6EA9-B5A0-4DCA-8D63-C0E0F92D3385}" type="presParOf" srcId="{949C4E8A-BAFB-45E7-9AA5-34030A5278B2}" destId="{34CDB389-4216-43AD-9EA0-CFB0D200640C}" srcOrd="0" destOrd="0" presId="urn:microsoft.com/office/officeart/2005/8/layout/radial2"/>
    <dgm:cxn modelId="{F928CA93-76C7-4412-8CAC-17E63AEDAE58}" type="presParOf" srcId="{949C4E8A-BAFB-45E7-9AA5-34030A5278B2}" destId="{01678FE5-6840-4D82-A3A4-32F362AB5480}" srcOrd="1" destOrd="0" presId="urn:microsoft.com/office/officeart/2005/8/layout/radial2"/>
    <dgm:cxn modelId="{93A94B8E-AD18-4C0D-A343-D81171852ED5}" type="presParOf" srcId="{797577E9-1620-4FF6-B829-7758297471C6}" destId="{0C3FA101-BE05-44C7-8F24-4C2104DDE33F}" srcOrd="5" destOrd="0" presId="urn:microsoft.com/office/officeart/2005/8/layout/radial2"/>
    <dgm:cxn modelId="{8AF04C32-DD1B-4218-A185-48B952C7C3A4}" type="presParOf" srcId="{797577E9-1620-4FF6-B829-7758297471C6}" destId="{91774C5F-5875-4410-8148-668F1B37861F}" srcOrd="6" destOrd="0" presId="urn:microsoft.com/office/officeart/2005/8/layout/radial2"/>
    <dgm:cxn modelId="{11C587CF-E867-4320-8EBB-58A483A64286}" type="presParOf" srcId="{91774C5F-5875-4410-8148-668F1B37861F}" destId="{64FF3A23-70E5-4386-A270-5FCD57007C26}" srcOrd="0" destOrd="0" presId="urn:microsoft.com/office/officeart/2005/8/layout/radial2"/>
    <dgm:cxn modelId="{A8BF3CB8-084A-4C6F-9A3E-3FF087EF3D18}" type="presParOf" srcId="{91774C5F-5875-4410-8148-668F1B37861F}" destId="{705F77BA-66D2-4205-A934-763E8B14138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282C0-C28A-4D9D-B16D-B5FED152ABC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2"/>
              </a:solidFill>
            </a:rPr>
            <a:t>清潔</a:t>
          </a:r>
          <a:r>
            <a:rPr lang="zh-TW" sz="2800" kern="1200" dirty="0" smtClean="0">
              <a:solidFill>
                <a:schemeClr val="tx2"/>
              </a:solidFill>
            </a:rPr>
            <a:t>，搓洗</a:t>
          </a:r>
          <a:r>
            <a:rPr lang="en-US" sz="2800" kern="1200" dirty="0" smtClean="0">
              <a:solidFill>
                <a:schemeClr val="tx2"/>
              </a:solidFill>
            </a:rPr>
            <a:t>40~60</a:t>
          </a:r>
          <a:r>
            <a:rPr lang="zh-TW" sz="2800" kern="1200" dirty="0" smtClean="0">
              <a:solidFill>
                <a:schemeClr val="tx2"/>
              </a:solidFill>
            </a:rPr>
            <a:t>秒</a:t>
          </a:r>
          <a:r>
            <a:rPr lang="zh-TW" altLang="zh-TW" sz="2800" kern="1200" dirty="0" smtClean="0">
              <a:solidFill>
                <a:schemeClr val="tx2"/>
              </a:solidFill>
            </a:rPr>
            <a:t>雙手肥皂</a:t>
          </a:r>
          <a:endParaRPr lang="zh-TW" sz="2800" kern="1200" dirty="0">
            <a:solidFill>
              <a:schemeClr val="tx2"/>
            </a:solidFill>
          </a:endParaRPr>
        </a:p>
      </dsp:txBody>
      <dsp:txXfrm>
        <a:off x="1918" y="1810385"/>
        <a:ext cx="2011188" cy="1810385"/>
      </dsp:txXfrm>
    </dsp:sp>
    <dsp:sp modelId="{19C55150-1150-4068-8DCB-21D80E3DC41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3E7E1B-E6D4-40C7-80C4-6554D238BDE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2"/>
              </a:solidFill>
            </a:rPr>
            <a:t>口罩要遮住口鼻、蓋住下巴  </a:t>
          </a:r>
          <a:endParaRPr lang="zh-TW" sz="2800" kern="1200" dirty="0">
            <a:solidFill>
              <a:schemeClr val="tx2"/>
            </a:solidFill>
          </a:endParaRPr>
        </a:p>
      </dsp:txBody>
      <dsp:txXfrm>
        <a:off x="2073443" y="1810385"/>
        <a:ext cx="2011188" cy="1810385"/>
      </dsp:txXfrm>
    </dsp:sp>
    <dsp:sp modelId="{2192A13B-20E9-477D-8EA3-86FBB370B55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662266-955C-441B-A1C9-81A0BFE0D79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D99E593E-89DE-42C3-9969-0154B8F4739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C9BBD-202D-46B4-9161-2259FE34610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B45E700D-F83E-4289-B0D5-ED91AC92529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4F1D80-A641-4EBE-865B-01D4A8B05EC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0EEF0-8E59-4BC7-ADEC-5AAD5074280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A28663-E817-4BC7-9816-A59F4059DF0D}">
      <dsp:nvSpPr>
        <dsp:cNvPr id="0" name=""/>
        <dsp:cNvSpPr/>
      </dsp:nvSpPr>
      <dsp:spPr>
        <a:xfrm>
          <a:off x="2890664" y="1612783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930475" y="1652594"/>
        <a:ext cx="1279639" cy="1335100"/>
      </dsp:txXfrm>
    </dsp:sp>
    <dsp:sp modelId="{D97168E3-AB0A-40A0-A58B-8BF9225136C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F4948EE-26D8-4DE5-8DFC-1C378CBB436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2ED7A-D5AB-48C7-890F-9BDE993093EE}">
      <dsp:nvSpPr>
        <dsp:cNvPr id="0" name=""/>
        <dsp:cNvSpPr/>
      </dsp:nvSpPr>
      <dsp:spPr>
        <a:xfrm>
          <a:off x="6870338" y="1468764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10149" y="1508575"/>
        <a:ext cx="1279639" cy="1335100"/>
      </dsp:txXfrm>
    </dsp:sp>
    <dsp:sp modelId="{784F9DBC-4E99-479D-992D-6CCF13A5EF3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3FA101-BE05-44C7-8F24-4C2104DDE33F}">
      <dsp:nvSpPr>
        <dsp:cNvPr id="0" name=""/>
        <dsp:cNvSpPr/>
      </dsp:nvSpPr>
      <dsp:spPr>
        <a:xfrm rot="2605782">
          <a:off x="2874101" y="3180569"/>
          <a:ext cx="643203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43203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C9440-8AA1-439D-BA79-97CBFED69A0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9D0D2-99EE-4D3F-B5DA-9C7106A928C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4CD29F-D583-43A9-BBED-D0458F046CD0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7FE6A1-ED52-4113-A29B-B3D02A7BCC57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42E12E30-0545-45F0-944F-26C63D6C781B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最新疫情掌握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34CDB389-4216-43AD-9EA0-CFB0D200640C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01678FE5-6840-4D82-A3A4-32F362AB5480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64FF3A23-70E5-4386-A270-5FCD57007C26}">
      <dsp:nvSpPr>
        <dsp:cNvPr id="0" name=""/>
        <dsp:cNvSpPr/>
      </dsp:nvSpPr>
      <dsp:spPr>
        <a:xfrm>
          <a:off x="3250701" y="3221603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sz="2300" kern="1200" dirty="0"/>
        </a:p>
      </dsp:txBody>
      <dsp:txXfrm>
        <a:off x="3441720" y="3412622"/>
        <a:ext cx="922321" cy="922321"/>
      </dsp:txXfrm>
    </dsp:sp>
    <dsp:sp modelId="{705F77BA-66D2-4205-A934-763E8B141383}">
      <dsp:nvSpPr>
        <dsp:cNvPr id="0" name=""/>
        <dsp:cNvSpPr/>
      </dsp:nvSpPr>
      <dsp:spPr>
        <a:xfrm>
          <a:off x="4685497" y="3221603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685497" y="3221603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40EB2-154C-41B6-BAF7-286A3A7D8B56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3D247-93F6-46B4-8C0B-0D691E820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3093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</a:t>
            </a:r>
            <a:r>
              <a:rPr lang="zh-TW" altLang="en-US" dirty="0"/>
              <a:t>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accent2"/>
          </a:solidFill>
          <a:latin typeface="Algerian" panose="04020705040A02060702" pitchFamily="82" charset="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75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1">
              <a:lumMod val="75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1">
              <a:lumMod val="75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1">
              <a:lumMod val="75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268760"/>
            <a:ext cx="6296744" cy="576064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0" y="2636912"/>
            <a:ext cx="5189819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9343854"/>
              </p:ext>
            </p:extLst>
          </p:nvPr>
        </p:nvGraphicFramePr>
        <p:xfrm>
          <a:off x="457200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5190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5918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清松手寫體2</vt:lpstr>
      <vt:lpstr>新細明體</vt:lpstr>
      <vt:lpstr>Algerian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2021-12-07T03:09:32Z</dcterms:modified>
</cp:coreProperties>
</file>