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hyperlink" Target="https://health99.hpa.gov.tw/Article/ArticleDetail.aspx?TopIcNo=174&amp;DS=1-Article" TargetMode="External"/><Relationship Id="rId2" Type="http://schemas.openxmlformats.org/officeDocument/2006/relationships/hyperlink" Target="https://www.cdc.gov.tw/" TargetMode="External"/><Relationship Id="rId1" Type="http://schemas.openxmlformats.org/officeDocument/2006/relationships/image" Target="../media/image8.png"/><Relationship Id="rId4" Type="http://schemas.openxmlformats.org/officeDocument/2006/relationships/hyperlink" Target="https://www.youtube.com/watch?v=a5JzhVwmCKA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5F7DA4-A36B-414D-B6DE-B4909CD0D58B}" type="doc">
      <dgm:prSet loTypeId="urn:microsoft.com/office/officeart/2005/8/layout/hList7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771BCFE5-1B40-4877-8E28-03E082246194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30AB5C18-AAB8-47F4-8A9D-9FF74B5643EC}" type="parTrans" cxnId="{718233DA-4DD7-421B-BC20-156CC62C5AD6}">
      <dgm:prSet/>
      <dgm:spPr/>
      <dgm:t>
        <a:bodyPr/>
        <a:lstStyle/>
        <a:p>
          <a:endParaRPr lang="zh-TW" altLang="en-US"/>
        </a:p>
      </dgm:t>
    </dgm:pt>
    <dgm:pt modelId="{9D2E2002-308C-406A-BBF9-607C32396EB6}" type="sibTrans" cxnId="{718233DA-4DD7-421B-BC20-156CC62C5AD6}">
      <dgm:prSet/>
      <dgm:spPr/>
      <dgm:t>
        <a:bodyPr/>
        <a:lstStyle/>
        <a:p>
          <a:endParaRPr lang="zh-TW" altLang="en-US"/>
        </a:p>
      </dgm:t>
    </dgm:pt>
    <dgm:pt modelId="{3B007CBE-34A3-4786-8E3A-0D9AA2EA8E5F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CADA1AB6-86AF-47E0-BCBF-1B45DEED5392}" type="parTrans" cxnId="{5F296D1D-B3F5-4B22-891C-1231098BA665}">
      <dgm:prSet/>
      <dgm:spPr/>
      <dgm:t>
        <a:bodyPr/>
        <a:lstStyle/>
        <a:p>
          <a:endParaRPr lang="zh-TW" altLang="en-US"/>
        </a:p>
      </dgm:t>
    </dgm:pt>
    <dgm:pt modelId="{5E8231B1-2943-42E0-9DE1-37AAEAEF57C5}" type="sibTrans" cxnId="{5F296D1D-B3F5-4B22-891C-1231098BA665}">
      <dgm:prSet/>
      <dgm:spPr/>
      <dgm:t>
        <a:bodyPr/>
        <a:lstStyle/>
        <a:p>
          <a:endParaRPr lang="zh-TW" altLang="en-US"/>
        </a:p>
      </dgm:t>
    </dgm:pt>
    <dgm:pt modelId="{613187D9-BBA6-44C0-B429-A14141CFF7F5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D9CA03BD-4384-40F4-A711-42BF9C38D6CC}" type="parTrans" cxnId="{8D66692F-8FB5-4A01-BEEE-E5F3DBDF71C3}">
      <dgm:prSet/>
      <dgm:spPr/>
      <dgm:t>
        <a:bodyPr/>
        <a:lstStyle/>
        <a:p>
          <a:endParaRPr lang="zh-TW" altLang="en-US"/>
        </a:p>
      </dgm:t>
    </dgm:pt>
    <dgm:pt modelId="{D2A27B08-095E-4291-97A5-E1D205B838B9}" type="sibTrans" cxnId="{8D66692F-8FB5-4A01-BEEE-E5F3DBDF71C3}">
      <dgm:prSet/>
      <dgm:spPr/>
      <dgm:t>
        <a:bodyPr/>
        <a:lstStyle/>
        <a:p>
          <a:endParaRPr lang="zh-TW" altLang="en-US"/>
        </a:p>
      </dgm:t>
    </dgm:pt>
    <dgm:pt modelId="{1076C4FC-6D56-4952-804F-EC1EEC8671F2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9F3E2777-BEAC-4119-BDAD-615187FA0FD8}" type="parTrans" cxnId="{A9593786-B3FD-48FE-BE58-4F7F0C5D287B}">
      <dgm:prSet/>
      <dgm:spPr/>
      <dgm:t>
        <a:bodyPr/>
        <a:lstStyle/>
        <a:p>
          <a:endParaRPr lang="zh-TW" altLang="en-US"/>
        </a:p>
      </dgm:t>
    </dgm:pt>
    <dgm:pt modelId="{B5CC420A-E65B-432C-818C-132D6C380A38}" type="sibTrans" cxnId="{A9593786-B3FD-48FE-BE58-4F7F0C5D287B}">
      <dgm:prSet/>
      <dgm:spPr/>
      <dgm:t>
        <a:bodyPr/>
        <a:lstStyle/>
        <a:p>
          <a:endParaRPr lang="zh-TW" altLang="en-US"/>
        </a:p>
      </dgm:t>
    </dgm:pt>
    <dgm:pt modelId="{537C8E9A-F1B1-4DDE-960C-5F6D8F7F0428}" type="pres">
      <dgm:prSet presAssocID="{AA5F7DA4-A36B-414D-B6DE-B4909CD0D58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0463D47-7119-4DC4-9D86-904E70B848F1}" type="pres">
      <dgm:prSet presAssocID="{AA5F7DA4-A36B-414D-B6DE-B4909CD0D58B}" presName="fgShape" presStyleLbl="fgShp" presStyleIdx="0" presStyleCnt="1"/>
      <dgm:spPr/>
    </dgm:pt>
    <dgm:pt modelId="{2BF6EBCA-D14A-4E62-844E-066766627894}" type="pres">
      <dgm:prSet presAssocID="{AA5F7DA4-A36B-414D-B6DE-B4909CD0D58B}" presName="linComp" presStyleCnt="0"/>
      <dgm:spPr/>
    </dgm:pt>
    <dgm:pt modelId="{1F608322-2AEB-45A7-9A58-95436FC68CCF}" type="pres">
      <dgm:prSet presAssocID="{771BCFE5-1B40-4877-8E28-03E082246194}" presName="compNode" presStyleCnt="0"/>
      <dgm:spPr/>
    </dgm:pt>
    <dgm:pt modelId="{FEB9E821-2E04-47E5-858C-35792E801C40}" type="pres">
      <dgm:prSet presAssocID="{771BCFE5-1B40-4877-8E28-03E082246194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D6E5765A-46A2-4315-B6B3-833AAEDC854F}" type="pres">
      <dgm:prSet presAssocID="{771BCFE5-1B40-4877-8E28-03E082246194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3241397-903A-430A-B57B-8964F5DF872D}" type="pres">
      <dgm:prSet presAssocID="{771BCFE5-1B40-4877-8E28-03E082246194}" presName="invisiNode" presStyleLbl="node1" presStyleIdx="0" presStyleCnt="4"/>
      <dgm:spPr/>
    </dgm:pt>
    <dgm:pt modelId="{DEEAFA64-A830-45B6-94C8-C052B06B9395}" type="pres">
      <dgm:prSet presAssocID="{771BCFE5-1B40-4877-8E28-03E082246194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0278DA99-D9D8-406E-BA30-9FC3AD0B8960}" type="pres">
      <dgm:prSet presAssocID="{9D2E2002-308C-406A-BBF9-607C32396EB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29032FF2-71C0-401B-9430-614275BB9AB0}" type="pres">
      <dgm:prSet presAssocID="{3B007CBE-34A3-4786-8E3A-0D9AA2EA8E5F}" presName="compNode" presStyleCnt="0"/>
      <dgm:spPr/>
    </dgm:pt>
    <dgm:pt modelId="{EC4378AE-E67B-4D10-AA6E-DAC7DC080350}" type="pres">
      <dgm:prSet presAssocID="{3B007CBE-34A3-4786-8E3A-0D9AA2EA8E5F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66D95B67-5467-4575-A25D-1084F67CE2D7}" type="pres">
      <dgm:prSet presAssocID="{3B007CBE-34A3-4786-8E3A-0D9AA2EA8E5F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7A02BCE-125E-4DEC-BB03-5F2DA5D38CCC}" type="pres">
      <dgm:prSet presAssocID="{3B007CBE-34A3-4786-8E3A-0D9AA2EA8E5F}" presName="invisiNode" presStyleLbl="node1" presStyleIdx="1" presStyleCnt="4"/>
      <dgm:spPr/>
    </dgm:pt>
    <dgm:pt modelId="{582C81B5-B7E0-425D-B108-E9EE991DC302}" type="pres">
      <dgm:prSet presAssocID="{3B007CBE-34A3-4786-8E3A-0D9AA2EA8E5F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E7DBC3A-9B17-4D1F-BEC7-C5896A935C22}" type="pres">
      <dgm:prSet presAssocID="{5E8231B1-2943-42E0-9DE1-37AAEAEF57C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B9F7F913-348C-4532-BE65-BBB6BC3A5CD8}" type="pres">
      <dgm:prSet presAssocID="{613187D9-BBA6-44C0-B429-A14141CFF7F5}" presName="compNode" presStyleCnt="0"/>
      <dgm:spPr/>
    </dgm:pt>
    <dgm:pt modelId="{39FD1849-EDDB-4807-8C41-AE5BE27570D2}" type="pres">
      <dgm:prSet presAssocID="{613187D9-BBA6-44C0-B429-A14141CFF7F5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907D7288-BED4-4DBB-8AB5-4FA10874038E}" type="pres">
      <dgm:prSet presAssocID="{613187D9-BBA6-44C0-B429-A14141CFF7F5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F983CDA-EEFA-4869-BFFA-B212EB004CC4}" type="pres">
      <dgm:prSet presAssocID="{613187D9-BBA6-44C0-B429-A14141CFF7F5}" presName="invisiNode" presStyleLbl="node1" presStyleIdx="2" presStyleCnt="4"/>
      <dgm:spPr/>
    </dgm:pt>
    <dgm:pt modelId="{F23DAAE2-D734-46B2-9FA0-21AD2078F885}" type="pres">
      <dgm:prSet presAssocID="{613187D9-BBA6-44C0-B429-A14141CFF7F5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501D0A4-3AAB-4446-814B-EB3EFDEBF596}" type="pres">
      <dgm:prSet presAssocID="{D2A27B08-095E-4291-97A5-E1D205B838B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56A22C03-7B25-4810-B0F0-AE1DFA056CD3}" type="pres">
      <dgm:prSet presAssocID="{1076C4FC-6D56-4952-804F-EC1EEC8671F2}" presName="compNode" presStyleCnt="0"/>
      <dgm:spPr/>
    </dgm:pt>
    <dgm:pt modelId="{BB554B08-FE65-4EBA-8383-068822C840F3}" type="pres">
      <dgm:prSet presAssocID="{1076C4FC-6D56-4952-804F-EC1EEC8671F2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4ED18C7C-E13B-4635-BFEE-DB4B3D5D19B1}" type="pres">
      <dgm:prSet presAssocID="{1076C4FC-6D56-4952-804F-EC1EEC8671F2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5212326-2773-479A-94D7-598A76717E2E}" type="pres">
      <dgm:prSet presAssocID="{1076C4FC-6D56-4952-804F-EC1EEC8671F2}" presName="invisiNode" presStyleLbl="node1" presStyleIdx="3" presStyleCnt="4"/>
      <dgm:spPr/>
    </dgm:pt>
    <dgm:pt modelId="{BC32A734-7CEB-4730-AB70-B424EE8AF485}" type="pres">
      <dgm:prSet presAssocID="{1076C4FC-6D56-4952-804F-EC1EEC8671F2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42CD4AAA-24A7-4F64-BB10-EE3C8CC03A25}" type="presOf" srcId="{9D2E2002-308C-406A-BBF9-607C32396EB6}" destId="{0278DA99-D9D8-406E-BA30-9FC3AD0B8960}" srcOrd="0" destOrd="0" presId="urn:microsoft.com/office/officeart/2005/8/layout/hList7"/>
    <dgm:cxn modelId="{718233DA-4DD7-421B-BC20-156CC62C5AD6}" srcId="{AA5F7DA4-A36B-414D-B6DE-B4909CD0D58B}" destId="{771BCFE5-1B40-4877-8E28-03E082246194}" srcOrd="0" destOrd="0" parTransId="{30AB5C18-AAB8-47F4-8A9D-9FF74B5643EC}" sibTransId="{9D2E2002-308C-406A-BBF9-607C32396EB6}"/>
    <dgm:cxn modelId="{5F296D1D-B3F5-4B22-891C-1231098BA665}" srcId="{AA5F7DA4-A36B-414D-B6DE-B4909CD0D58B}" destId="{3B007CBE-34A3-4786-8E3A-0D9AA2EA8E5F}" srcOrd="1" destOrd="0" parTransId="{CADA1AB6-86AF-47E0-BCBF-1B45DEED5392}" sibTransId="{5E8231B1-2943-42E0-9DE1-37AAEAEF57C5}"/>
    <dgm:cxn modelId="{D99833D8-E211-4B57-B073-E237376B2E24}" type="presOf" srcId="{AA5F7DA4-A36B-414D-B6DE-B4909CD0D58B}" destId="{537C8E9A-F1B1-4DDE-960C-5F6D8F7F0428}" srcOrd="0" destOrd="0" presId="urn:microsoft.com/office/officeart/2005/8/layout/hList7"/>
    <dgm:cxn modelId="{17361398-3579-4238-8870-6FA5BCAB3367}" type="presOf" srcId="{771BCFE5-1B40-4877-8E28-03E082246194}" destId="{D6E5765A-46A2-4315-B6B3-833AAEDC854F}" srcOrd="1" destOrd="0" presId="urn:microsoft.com/office/officeart/2005/8/layout/hList7"/>
    <dgm:cxn modelId="{38C6DCD1-D808-4E08-A3B3-682E26713736}" type="presOf" srcId="{613187D9-BBA6-44C0-B429-A14141CFF7F5}" destId="{907D7288-BED4-4DBB-8AB5-4FA10874038E}" srcOrd="1" destOrd="0" presId="urn:microsoft.com/office/officeart/2005/8/layout/hList7"/>
    <dgm:cxn modelId="{BD3D9A1E-F050-443D-BAAF-3822EA6A7167}" type="presOf" srcId="{771BCFE5-1B40-4877-8E28-03E082246194}" destId="{FEB9E821-2E04-47E5-858C-35792E801C40}" srcOrd="0" destOrd="0" presId="urn:microsoft.com/office/officeart/2005/8/layout/hList7"/>
    <dgm:cxn modelId="{F053BD74-E699-4A88-B347-6ADE7B27099B}" type="presOf" srcId="{3B007CBE-34A3-4786-8E3A-0D9AA2EA8E5F}" destId="{66D95B67-5467-4575-A25D-1084F67CE2D7}" srcOrd="1" destOrd="0" presId="urn:microsoft.com/office/officeart/2005/8/layout/hList7"/>
    <dgm:cxn modelId="{A9593786-B3FD-48FE-BE58-4F7F0C5D287B}" srcId="{AA5F7DA4-A36B-414D-B6DE-B4909CD0D58B}" destId="{1076C4FC-6D56-4952-804F-EC1EEC8671F2}" srcOrd="3" destOrd="0" parTransId="{9F3E2777-BEAC-4119-BDAD-615187FA0FD8}" sibTransId="{B5CC420A-E65B-432C-818C-132D6C380A38}"/>
    <dgm:cxn modelId="{0F796699-497D-4CB5-9435-80A9CF37DD93}" type="presOf" srcId="{613187D9-BBA6-44C0-B429-A14141CFF7F5}" destId="{39FD1849-EDDB-4807-8C41-AE5BE27570D2}" srcOrd="0" destOrd="0" presId="urn:microsoft.com/office/officeart/2005/8/layout/hList7"/>
    <dgm:cxn modelId="{8CF05BEA-B63B-46ED-AC72-43AEF02F3CDD}" type="presOf" srcId="{5E8231B1-2943-42E0-9DE1-37AAEAEF57C5}" destId="{2E7DBC3A-9B17-4D1F-BEC7-C5896A935C22}" srcOrd="0" destOrd="0" presId="urn:microsoft.com/office/officeart/2005/8/layout/hList7"/>
    <dgm:cxn modelId="{BE7BC37A-223E-4B9C-BDBD-381FB917BCBE}" type="presOf" srcId="{1076C4FC-6D56-4952-804F-EC1EEC8671F2}" destId="{BB554B08-FE65-4EBA-8383-068822C840F3}" srcOrd="0" destOrd="0" presId="urn:microsoft.com/office/officeart/2005/8/layout/hList7"/>
    <dgm:cxn modelId="{F257A354-C6FE-438A-BC8D-9177376A9250}" type="presOf" srcId="{D2A27B08-095E-4291-97A5-E1D205B838B9}" destId="{3501D0A4-3AAB-4446-814B-EB3EFDEBF596}" srcOrd="0" destOrd="0" presId="urn:microsoft.com/office/officeart/2005/8/layout/hList7"/>
    <dgm:cxn modelId="{8D66692F-8FB5-4A01-BEEE-E5F3DBDF71C3}" srcId="{AA5F7DA4-A36B-414D-B6DE-B4909CD0D58B}" destId="{613187D9-BBA6-44C0-B429-A14141CFF7F5}" srcOrd="2" destOrd="0" parTransId="{D9CA03BD-4384-40F4-A711-42BF9C38D6CC}" sibTransId="{D2A27B08-095E-4291-97A5-E1D205B838B9}"/>
    <dgm:cxn modelId="{2444ECE1-A343-4C9D-A521-B29D4513A619}" type="presOf" srcId="{1076C4FC-6D56-4952-804F-EC1EEC8671F2}" destId="{4ED18C7C-E13B-4635-BFEE-DB4B3D5D19B1}" srcOrd="1" destOrd="0" presId="urn:microsoft.com/office/officeart/2005/8/layout/hList7"/>
    <dgm:cxn modelId="{15943FB1-55DE-46AF-BDE7-755DC99316FF}" type="presOf" srcId="{3B007CBE-34A3-4786-8E3A-0D9AA2EA8E5F}" destId="{EC4378AE-E67B-4D10-AA6E-DAC7DC080350}" srcOrd="0" destOrd="0" presId="urn:microsoft.com/office/officeart/2005/8/layout/hList7"/>
    <dgm:cxn modelId="{43E414CF-6270-4CC9-80E4-AB72E9BB798F}" type="presParOf" srcId="{537C8E9A-F1B1-4DDE-960C-5F6D8F7F0428}" destId="{D0463D47-7119-4DC4-9D86-904E70B848F1}" srcOrd="0" destOrd="0" presId="urn:microsoft.com/office/officeart/2005/8/layout/hList7"/>
    <dgm:cxn modelId="{E6B486D3-EBF6-49D8-A60D-0CB46C85F6FF}" type="presParOf" srcId="{537C8E9A-F1B1-4DDE-960C-5F6D8F7F0428}" destId="{2BF6EBCA-D14A-4E62-844E-066766627894}" srcOrd="1" destOrd="0" presId="urn:microsoft.com/office/officeart/2005/8/layout/hList7"/>
    <dgm:cxn modelId="{806F82F7-9E5B-4F88-8B44-3E0FFF609350}" type="presParOf" srcId="{2BF6EBCA-D14A-4E62-844E-066766627894}" destId="{1F608322-2AEB-45A7-9A58-95436FC68CCF}" srcOrd="0" destOrd="0" presId="urn:microsoft.com/office/officeart/2005/8/layout/hList7"/>
    <dgm:cxn modelId="{35BF22D3-AB08-4BC5-8AC6-523397E7A4E2}" type="presParOf" srcId="{1F608322-2AEB-45A7-9A58-95436FC68CCF}" destId="{FEB9E821-2E04-47E5-858C-35792E801C40}" srcOrd="0" destOrd="0" presId="urn:microsoft.com/office/officeart/2005/8/layout/hList7"/>
    <dgm:cxn modelId="{BD534748-D07A-4B98-899D-29FEA69668F1}" type="presParOf" srcId="{1F608322-2AEB-45A7-9A58-95436FC68CCF}" destId="{D6E5765A-46A2-4315-B6B3-833AAEDC854F}" srcOrd="1" destOrd="0" presId="urn:microsoft.com/office/officeart/2005/8/layout/hList7"/>
    <dgm:cxn modelId="{2EBA9338-43D1-4733-85BE-F43FF921D4E1}" type="presParOf" srcId="{1F608322-2AEB-45A7-9A58-95436FC68CCF}" destId="{83241397-903A-430A-B57B-8964F5DF872D}" srcOrd="2" destOrd="0" presId="urn:microsoft.com/office/officeart/2005/8/layout/hList7"/>
    <dgm:cxn modelId="{18BBDA2B-5B78-486A-A81B-84205B2DF379}" type="presParOf" srcId="{1F608322-2AEB-45A7-9A58-95436FC68CCF}" destId="{DEEAFA64-A830-45B6-94C8-C052B06B9395}" srcOrd="3" destOrd="0" presId="urn:microsoft.com/office/officeart/2005/8/layout/hList7"/>
    <dgm:cxn modelId="{7E0C92B4-2C36-48F3-9AC1-D355FE1D04BE}" type="presParOf" srcId="{2BF6EBCA-D14A-4E62-844E-066766627894}" destId="{0278DA99-D9D8-406E-BA30-9FC3AD0B8960}" srcOrd="1" destOrd="0" presId="urn:microsoft.com/office/officeart/2005/8/layout/hList7"/>
    <dgm:cxn modelId="{2B59A9F5-E977-4812-8416-6A42F1F1221B}" type="presParOf" srcId="{2BF6EBCA-D14A-4E62-844E-066766627894}" destId="{29032FF2-71C0-401B-9430-614275BB9AB0}" srcOrd="2" destOrd="0" presId="urn:microsoft.com/office/officeart/2005/8/layout/hList7"/>
    <dgm:cxn modelId="{F2511050-FD83-4CBB-ABD8-EF9132C48668}" type="presParOf" srcId="{29032FF2-71C0-401B-9430-614275BB9AB0}" destId="{EC4378AE-E67B-4D10-AA6E-DAC7DC080350}" srcOrd="0" destOrd="0" presId="urn:microsoft.com/office/officeart/2005/8/layout/hList7"/>
    <dgm:cxn modelId="{5DA34931-BC7A-44CA-AD1D-59044A5A0D4D}" type="presParOf" srcId="{29032FF2-71C0-401B-9430-614275BB9AB0}" destId="{66D95B67-5467-4575-A25D-1084F67CE2D7}" srcOrd="1" destOrd="0" presId="urn:microsoft.com/office/officeart/2005/8/layout/hList7"/>
    <dgm:cxn modelId="{66124705-9223-47FF-BE57-F0D700E96061}" type="presParOf" srcId="{29032FF2-71C0-401B-9430-614275BB9AB0}" destId="{47A02BCE-125E-4DEC-BB03-5F2DA5D38CCC}" srcOrd="2" destOrd="0" presId="urn:microsoft.com/office/officeart/2005/8/layout/hList7"/>
    <dgm:cxn modelId="{271B2E41-A875-4F0A-9C13-81338EFD8DBC}" type="presParOf" srcId="{29032FF2-71C0-401B-9430-614275BB9AB0}" destId="{582C81B5-B7E0-425D-B108-E9EE991DC302}" srcOrd="3" destOrd="0" presId="urn:microsoft.com/office/officeart/2005/8/layout/hList7"/>
    <dgm:cxn modelId="{85A372C5-5B3A-4BDE-9EB0-C16CABE3952A}" type="presParOf" srcId="{2BF6EBCA-D14A-4E62-844E-066766627894}" destId="{2E7DBC3A-9B17-4D1F-BEC7-C5896A935C22}" srcOrd="3" destOrd="0" presId="urn:microsoft.com/office/officeart/2005/8/layout/hList7"/>
    <dgm:cxn modelId="{C3A9C232-D40F-42B0-A529-E4F746C9AEF8}" type="presParOf" srcId="{2BF6EBCA-D14A-4E62-844E-066766627894}" destId="{B9F7F913-348C-4532-BE65-BBB6BC3A5CD8}" srcOrd="4" destOrd="0" presId="urn:microsoft.com/office/officeart/2005/8/layout/hList7"/>
    <dgm:cxn modelId="{49A83ACD-AA8E-4070-800D-C2824AAAAE7D}" type="presParOf" srcId="{B9F7F913-348C-4532-BE65-BBB6BC3A5CD8}" destId="{39FD1849-EDDB-4807-8C41-AE5BE27570D2}" srcOrd="0" destOrd="0" presId="urn:microsoft.com/office/officeart/2005/8/layout/hList7"/>
    <dgm:cxn modelId="{CACF2A1B-0F63-4FC8-9B70-81F2ACEA008D}" type="presParOf" srcId="{B9F7F913-348C-4532-BE65-BBB6BC3A5CD8}" destId="{907D7288-BED4-4DBB-8AB5-4FA10874038E}" srcOrd="1" destOrd="0" presId="urn:microsoft.com/office/officeart/2005/8/layout/hList7"/>
    <dgm:cxn modelId="{D53BBA67-B009-4542-9216-D1BA272059F5}" type="presParOf" srcId="{B9F7F913-348C-4532-BE65-BBB6BC3A5CD8}" destId="{2F983CDA-EEFA-4869-BFFA-B212EB004CC4}" srcOrd="2" destOrd="0" presId="urn:microsoft.com/office/officeart/2005/8/layout/hList7"/>
    <dgm:cxn modelId="{F9E183AE-D752-4D67-B130-6789D5840153}" type="presParOf" srcId="{B9F7F913-348C-4532-BE65-BBB6BC3A5CD8}" destId="{F23DAAE2-D734-46B2-9FA0-21AD2078F885}" srcOrd="3" destOrd="0" presId="urn:microsoft.com/office/officeart/2005/8/layout/hList7"/>
    <dgm:cxn modelId="{4AA0309F-61D8-43B7-BB47-B1F6E45ED4AE}" type="presParOf" srcId="{2BF6EBCA-D14A-4E62-844E-066766627894}" destId="{3501D0A4-3AAB-4446-814B-EB3EFDEBF596}" srcOrd="5" destOrd="0" presId="urn:microsoft.com/office/officeart/2005/8/layout/hList7"/>
    <dgm:cxn modelId="{91F9A100-8520-4C2D-BB20-2B4674A2B112}" type="presParOf" srcId="{2BF6EBCA-D14A-4E62-844E-066766627894}" destId="{56A22C03-7B25-4810-B0F0-AE1DFA056CD3}" srcOrd="6" destOrd="0" presId="urn:microsoft.com/office/officeart/2005/8/layout/hList7"/>
    <dgm:cxn modelId="{E40E9101-EEEC-473D-8DF8-6C129EC78130}" type="presParOf" srcId="{56A22C03-7B25-4810-B0F0-AE1DFA056CD3}" destId="{BB554B08-FE65-4EBA-8383-068822C840F3}" srcOrd="0" destOrd="0" presId="urn:microsoft.com/office/officeart/2005/8/layout/hList7"/>
    <dgm:cxn modelId="{EA341FA2-74CD-4CD8-BE7C-BFEF32724E87}" type="presParOf" srcId="{56A22C03-7B25-4810-B0F0-AE1DFA056CD3}" destId="{4ED18C7C-E13B-4635-BFEE-DB4B3D5D19B1}" srcOrd="1" destOrd="0" presId="urn:microsoft.com/office/officeart/2005/8/layout/hList7"/>
    <dgm:cxn modelId="{A3346148-064C-4FCE-A50F-52D301503EE6}" type="presParOf" srcId="{56A22C03-7B25-4810-B0F0-AE1DFA056CD3}" destId="{55212326-2773-479A-94D7-598A76717E2E}" srcOrd="2" destOrd="0" presId="urn:microsoft.com/office/officeart/2005/8/layout/hList7"/>
    <dgm:cxn modelId="{F18F7E74-AC5F-4525-A6E6-D156A611ACDC}" type="presParOf" srcId="{56A22C03-7B25-4810-B0F0-AE1DFA056CD3}" destId="{BC32A734-7CEB-4730-AB70-B424EE8AF485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58D487B-D12D-4481-8CB7-A1782C29DBEC}" type="doc">
      <dgm:prSet loTypeId="urn:microsoft.com/office/officeart/2008/layout/TitledPictureBlocks" loCatId="pictur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09282670-8B67-422D-8E20-752072EE6A7E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5ABAC91C-28C5-42F3-98FA-5D284D558943}" type="parTrans" cxnId="{0B5C33B0-3933-4C84-96A1-3D51FEAE2343}">
      <dgm:prSet/>
      <dgm:spPr/>
      <dgm:t>
        <a:bodyPr/>
        <a:lstStyle/>
        <a:p>
          <a:endParaRPr lang="zh-TW" altLang="en-US"/>
        </a:p>
      </dgm:t>
    </dgm:pt>
    <dgm:pt modelId="{9DC7AEFA-9B22-4E23-9FBF-8776804B50A1}" type="sibTrans" cxnId="{0B5C33B0-3933-4C84-96A1-3D51FEAE2343}">
      <dgm:prSet/>
      <dgm:spPr/>
      <dgm:t>
        <a:bodyPr/>
        <a:lstStyle/>
        <a:p>
          <a:endParaRPr lang="zh-TW" altLang="en-US"/>
        </a:p>
      </dgm:t>
    </dgm:pt>
    <dgm:pt modelId="{8528E585-2984-44E4-A474-2CF9ABAFF21B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4264D323-AADB-4D80-9578-7ACEB4139A72}" type="parTrans" cxnId="{78B3CB73-BD60-446A-A566-1EE7D6913E7F}">
      <dgm:prSet/>
      <dgm:spPr/>
      <dgm:t>
        <a:bodyPr/>
        <a:lstStyle/>
        <a:p>
          <a:endParaRPr lang="zh-TW" altLang="en-US"/>
        </a:p>
      </dgm:t>
    </dgm:pt>
    <dgm:pt modelId="{562CC7AA-6A27-4D06-8756-3FB11E82C451}" type="sibTrans" cxnId="{78B3CB73-BD60-446A-A566-1EE7D6913E7F}">
      <dgm:prSet/>
      <dgm:spPr/>
      <dgm:t>
        <a:bodyPr/>
        <a:lstStyle/>
        <a:p>
          <a:endParaRPr lang="zh-TW" altLang="en-US"/>
        </a:p>
      </dgm:t>
    </dgm:pt>
    <dgm:pt modelId="{401B0A1A-1F2A-4027-8B0D-1C1EFF13D7E5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41C6FE17-CA42-46A5-83DC-5EFE83F07F91}" type="parTrans" cxnId="{9B595EA7-D2CB-4388-9E19-7B84892AF04B}">
      <dgm:prSet/>
      <dgm:spPr/>
      <dgm:t>
        <a:bodyPr/>
        <a:lstStyle/>
        <a:p>
          <a:endParaRPr lang="zh-TW" altLang="en-US"/>
        </a:p>
      </dgm:t>
    </dgm:pt>
    <dgm:pt modelId="{59236AB3-0040-4496-B6CC-1006B5AE94E2}" type="sibTrans" cxnId="{9B595EA7-D2CB-4388-9E19-7B84892AF04B}">
      <dgm:prSet/>
      <dgm:spPr/>
      <dgm:t>
        <a:bodyPr/>
        <a:lstStyle/>
        <a:p>
          <a:endParaRPr lang="zh-TW" altLang="en-US"/>
        </a:p>
      </dgm:t>
    </dgm:pt>
    <dgm:pt modelId="{997F78B4-4125-4A35-8DF4-5D6DE442F674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227F60F7-5724-4264-B496-8FDE0FF2B6B4}" type="parTrans" cxnId="{8F38DFA0-C0F6-429B-B7D8-FF9246F01A51}">
      <dgm:prSet/>
      <dgm:spPr/>
      <dgm:t>
        <a:bodyPr/>
        <a:lstStyle/>
        <a:p>
          <a:endParaRPr lang="zh-TW" altLang="en-US"/>
        </a:p>
      </dgm:t>
    </dgm:pt>
    <dgm:pt modelId="{89A88A64-89FB-47F3-B692-32E0D9C6DF00}" type="sibTrans" cxnId="{8F38DFA0-C0F6-429B-B7D8-FF9246F01A51}">
      <dgm:prSet/>
      <dgm:spPr/>
      <dgm:t>
        <a:bodyPr/>
        <a:lstStyle/>
        <a:p>
          <a:endParaRPr lang="zh-TW" altLang="en-US"/>
        </a:p>
      </dgm:t>
    </dgm:pt>
    <dgm:pt modelId="{DEC4AB77-A0DF-41CC-B49B-773C42C89091}" type="pres">
      <dgm:prSet presAssocID="{158D487B-D12D-4481-8CB7-A1782C29DBEC}" presName="rootNode" presStyleCnt="0">
        <dgm:presLayoutVars>
          <dgm:chMax/>
          <dgm:chPref/>
          <dgm:dir/>
          <dgm:animLvl val="lvl"/>
        </dgm:presLayoutVars>
      </dgm:prSet>
      <dgm:spPr/>
    </dgm:pt>
    <dgm:pt modelId="{FF59D09D-2E02-4E98-AB06-7E71F7ACE163}" type="pres">
      <dgm:prSet presAssocID="{09282670-8B67-422D-8E20-752072EE6A7E}" presName="composite" presStyleCnt="0"/>
      <dgm:spPr/>
    </dgm:pt>
    <dgm:pt modelId="{4BEE77AD-E38C-4032-9DCF-AF2E6F03C354}" type="pres">
      <dgm:prSet presAssocID="{09282670-8B67-422D-8E20-752072EE6A7E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EA0C590C-42F4-4E00-B04B-BDCA4D6E9861}" type="pres">
      <dgm:prSet presAssocID="{09282670-8B67-422D-8E20-752072EE6A7E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CA3FA02-9643-4C35-B8EB-519F3D3ED6DC}" type="pres">
      <dgm:prSet presAssocID="{09282670-8B67-422D-8E20-752072EE6A7E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7F67DA2B-1791-44B8-8970-F988AC0383FF}" type="pres">
      <dgm:prSet presAssocID="{9DC7AEFA-9B22-4E23-9FBF-8776804B50A1}" presName="sibTrans" presStyleCnt="0"/>
      <dgm:spPr/>
    </dgm:pt>
    <dgm:pt modelId="{28608773-02B8-4E50-860F-FE7D658CE1B1}" type="pres">
      <dgm:prSet presAssocID="{401B0A1A-1F2A-4027-8B0D-1C1EFF13D7E5}" presName="composite" presStyleCnt="0"/>
      <dgm:spPr/>
    </dgm:pt>
    <dgm:pt modelId="{E425771D-2732-4805-9002-6C904333384F}" type="pres">
      <dgm:prSet presAssocID="{401B0A1A-1F2A-4027-8B0D-1C1EFF13D7E5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3CF149D9-E259-481C-B2C3-7FDD27CEAB07}" type="pres">
      <dgm:prSet presAssocID="{401B0A1A-1F2A-4027-8B0D-1C1EFF13D7E5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7B9B874-DA7F-4D11-9667-9FBE223E6F90}" type="pres">
      <dgm:prSet presAssocID="{401B0A1A-1F2A-4027-8B0D-1C1EFF13D7E5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DB2448D2-BDAF-47F8-8E42-F08E3510D1D6}" type="presOf" srcId="{8528E585-2984-44E4-A474-2CF9ABAFF21B}" destId="{2CA3FA02-9643-4C35-B8EB-519F3D3ED6DC}" srcOrd="0" destOrd="0" presId="urn:microsoft.com/office/officeart/2008/layout/TitledPictureBlocks"/>
    <dgm:cxn modelId="{0B5C33B0-3933-4C84-96A1-3D51FEAE2343}" srcId="{158D487B-D12D-4481-8CB7-A1782C29DBEC}" destId="{09282670-8B67-422D-8E20-752072EE6A7E}" srcOrd="0" destOrd="0" parTransId="{5ABAC91C-28C5-42F3-98FA-5D284D558943}" sibTransId="{9DC7AEFA-9B22-4E23-9FBF-8776804B50A1}"/>
    <dgm:cxn modelId="{A3742746-5990-4B2E-AD37-E81DA59F7A19}" type="presOf" srcId="{158D487B-D12D-4481-8CB7-A1782C29DBEC}" destId="{DEC4AB77-A0DF-41CC-B49B-773C42C89091}" srcOrd="0" destOrd="0" presId="urn:microsoft.com/office/officeart/2008/layout/TitledPictureBlocks"/>
    <dgm:cxn modelId="{D2F01EC2-78EE-4002-B280-49B587D7DD45}" type="presOf" srcId="{997F78B4-4125-4A35-8DF4-5D6DE442F674}" destId="{67B9B874-DA7F-4D11-9667-9FBE223E6F90}" srcOrd="0" destOrd="0" presId="urn:microsoft.com/office/officeart/2008/layout/TitledPictureBlocks"/>
    <dgm:cxn modelId="{E8C13FF4-1333-4641-BDC3-9F1005A1CFF1}" type="presOf" srcId="{401B0A1A-1F2A-4027-8B0D-1C1EFF13D7E5}" destId="{E425771D-2732-4805-9002-6C904333384F}" srcOrd="0" destOrd="0" presId="urn:microsoft.com/office/officeart/2008/layout/TitledPictureBlocks"/>
    <dgm:cxn modelId="{78B3CB73-BD60-446A-A566-1EE7D6913E7F}" srcId="{09282670-8B67-422D-8E20-752072EE6A7E}" destId="{8528E585-2984-44E4-A474-2CF9ABAFF21B}" srcOrd="0" destOrd="0" parTransId="{4264D323-AADB-4D80-9578-7ACEB4139A72}" sibTransId="{562CC7AA-6A27-4D06-8756-3FB11E82C451}"/>
    <dgm:cxn modelId="{E98F33B5-6226-4A11-B434-D9D5C61889AE}" type="presOf" srcId="{09282670-8B67-422D-8E20-752072EE6A7E}" destId="{4BEE77AD-E38C-4032-9DCF-AF2E6F03C354}" srcOrd="0" destOrd="0" presId="urn:microsoft.com/office/officeart/2008/layout/TitledPictureBlocks"/>
    <dgm:cxn modelId="{9B595EA7-D2CB-4388-9E19-7B84892AF04B}" srcId="{158D487B-D12D-4481-8CB7-A1782C29DBEC}" destId="{401B0A1A-1F2A-4027-8B0D-1C1EFF13D7E5}" srcOrd="1" destOrd="0" parTransId="{41C6FE17-CA42-46A5-83DC-5EFE83F07F91}" sibTransId="{59236AB3-0040-4496-B6CC-1006B5AE94E2}"/>
    <dgm:cxn modelId="{8F38DFA0-C0F6-429B-B7D8-FF9246F01A51}" srcId="{401B0A1A-1F2A-4027-8B0D-1C1EFF13D7E5}" destId="{997F78B4-4125-4A35-8DF4-5D6DE442F674}" srcOrd="0" destOrd="0" parTransId="{227F60F7-5724-4264-B496-8FDE0FF2B6B4}" sibTransId="{89A88A64-89FB-47F3-B692-32E0D9C6DF00}"/>
    <dgm:cxn modelId="{309C3D5C-E96A-4F7B-ABE3-23DF5CC60F47}" type="presParOf" srcId="{DEC4AB77-A0DF-41CC-B49B-773C42C89091}" destId="{FF59D09D-2E02-4E98-AB06-7E71F7ACE163}" srcOrd="0" destOrd="0" presId="urn:microsoft.com/office/officeart/2008/layout/TitledPictureBlocks"/>
    <dgm:cxn modelId="{D914D909-1FDC-47A1-A9BB-6CBD634EB825}" type="presParOf" srcId="{FF59D09D-2E02-4E98-AB06-7E71F7ACE163}" destId="{4BEE77AD-E38C-4032-9DCF-AF2E6F03C354}" srcOrd="0" destOrd="0" presId="urn:microsoft.com/office/officeart/2008/layout/TitledPictureBlocks"/>
    <dgm:cxn modelId="{90495068-51E8-48E7-A3C2-8CE0F91CF230}" type="presParOf" srcId="{FF59D09D-2E02-4E98-AB06-7E71F7ACE163}" destId="{EA0C590C-42F4-4E00-B04B-BDCA4D6E9861}" srcOrd="1" destOrd="0" presId="urn:microsoft.com/office/officeart/2008/layout/TitledPictureBlocks"/>
    <dgm:cxn modelId="{2D708E6D-1ECE-43C9-BBA0-06AF62893EA4}" type="presParOf" srcId="{FF59D09D-2E02-4E98-AB06-7E71F7ACE163}" destId="{2CA3FA02-9643-4C35-B8EB-519F3D3ED6DC}" srcOrd="2" destOrd="0" presId="urn:microsoft.com/office/officeart/2008/layout/TitledPictureBlocks"/>
    <dgm:cxn modelId="{B32159A7-F269-4566-BC33-5F9921EC60BF}" type="presParOf" srcId="{DEC4AB77-A0DF-41CC-B49B-773C42C89091}" destId="{7F67DA2B-1791-44B8-8970-F988AC0383FF}" srcOrd="1" destOrd="0" presId="urn:microsoft.com/office/officeart/2008/layout/TitledPictureBlocks"/>
    <dgm:cxn modelId="{5CD3A39B-66EE-403C-8E46-32F917AD4DDB}" type="presParOf" srcId="{DEC4AB77-A0DF-41CC-B49B-773C42C89091}" destId="{28608773-02B8-4E50-860F-FE7D658CE1B1}" srcOrd="2" destOrd="0" presId="urn:microsoft.com/office/officeart/2008/layout/TitledPictureBlocks"/>
    <dgm:cxn modelId="{E4DD1F96-CC51-4D95-BD95-968C80839668}" type="presParOf" srcId="{28608773-02B8-4E50-860F-FE7D658CE1B1}" destId="{E425771D-2732-4805-9002-6C904333384F}" srcOrd="0" destOrd="0" presId="urn:microsoft.com/office/officeart/2008/layout/TitledPictureBlocks"/>
    <dgm:cxn modelId="{C8A01426-F93A-4EC8-8006-F65DBC7AD863}" type="presParOf" srcId="{28608773-02B8-4E50-860F-FE7D658CE1B1}" destId="{3CF149D9-E259-481C-B2C3-7FDD27CEAB07}" srcOrd="1" destOrd="0" presId="urn:microsoft.com/office/officeart/2008/layout/TitledPictureBlocks"/>
    <dgm:cxn modelId="{DF3EE018-D2F9-4CB7-881E-FA030E445917}" type="presParOf" srcId="{28608773-02B8-4E50-860F-FE7D658CE1B1}" destId="{67B9B874-DA7F-4D11-9667-9FBE223E6F90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9A15EC5-96A1-4DBE-9F06-D59713B209B0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852B66CA-3793-40DE-8495-C3F31619AA37}">
      <dgm:prSet/>
      <dgm:spPr/>
      <dgm:t>
        <a:bodyPr/>
        <a:lstStyle/>
        <a:p>
          <a:pPr rtl="0"/>
          <a:r>
            <a:rPr lang="zh-TW" dirty="0" smtClean="0"/>
            <a:t>衛福部疾管</a:t>
          </a:r>
          <a:r>
            <a:rPr lang="zh-TW" dirty="0" smtClean="0">
              <a:hlinkClick xmlns:r="http://schemas.openxmlformats.org/officeDocument/2006/relationships" r:id="rId1"/>
            </a:rPr>
            <a:t>署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24BEE88B-4F9E-4511-ADA8-1B285F2FCCF1}" type="parTrans" cxnId="{A5E2F3F9-E5BB-4675-A8B9-851678A4858B}">
      <dgm:prSet/>
      <dgm:spPr/>
      <dgm:t>
        <a:bodyPr/>
        <a:lstStyle/>
        <a:p>
          <a:endParaRPr lang="zh-TW" altLang="en-US"/>
        </a:p>
      </dgm:t>
    </dgm:pt>
    <dgm:pt modelId="{4AA9A81E-6BEA-4C8D-B5CC-D37963830083}" type="sibTrans" cxnId="{A5E2F3F9-E5BB-4675-A8B9-851678A4858B}">
      <dgm:prSet/>
      <dgm:spPr/>
      <dgm:t>
        <a:bodyPr/>
        <a:lstStyle/>
        <a:p>
          <a:endParaRPr lang="zh-TW" altLang="en-US"/>
        </a:p>
      </dgm:t>
    </dgm:pt>
    <dgm:pt modelId="{63F36A79-145B-4879-A89A-C4DA0AC45EDF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C87BA9FD-AB7F-4709-951D-C772C2010241}" type="parTrans" cxnId="{A6F56C12-92C2-4378-BEA0-054664AF3FA4}">
      <dgm:prSet/>
      <dgm:spPr/>
      <dgm:t>
        <a:bodyPr/>
        <a:lstStyle/>
        <a:p>
          <a:endParaRPr lang="zh-TW" altLang="en-US"/>
        </a:p>
      </dgm:t>
    </dgm:pt>
    <dgm:pt modelId="{8E4BA513-5F77-4C45-A00F-D787CCA64057}" type="sibTrans" cxnId="{A6F56C12-92C2-4378-BEA0-054664AF3FA4}">
      <dgm:prSet/>
      <dgm:spPr/>
      <dgm:t>
        <a:bodyPr/>
        <a:lstStyle/>
        <a:p>
          <a:endParaRPr lang="zh-TW" altLang="en-US"/>
        </a:p>
      </dgm:t>
    </dgm:pt>
    <dgm:pt modelId="{CECBF576-A4B8-48FA-8CD9-C057E856BB05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84250F7E-91F3-4D2C-869A-A45B57322193}" type="parTrans" cxnId="{970C9C37-4FCD-423C-9A3A-873B7233784D}">
      <dgm:prSet/>
      <dgm:spPr/>
      <dgm:t>
        <a:bodyPr/>
        <a:lstStyle/>
        <a:p>
          <a:endParaRPr lang="zh-TW" altLang="en-US"/>
        </a:p>
      </dgm:t>
    </dgm:pt>
    <dgm:pt modelId="{E29C4A5C-98DF-4AA6-BFFA-C1E892C0CA17}" type="sibTrans" cxnId="{970C9C37-4FCD-423C-9A3A-873B7233784D}">
      <dgm:prSet/>
      <dgm:spPr/>
      <dgm:t>
        <a:bodyPr/>
        <a:lstStyle/>
        <a:p>
          <a:endParaRPr lang="zh-TW" altLang="en-US"/>
        </a:p>
      </dgm:t>
    </dgm:pt>
    <dgm:pt modelId="{2A0DBEDA-18AC-4EAD-ABA9-C28D5EA85879}">
      <dgm:prSet/>
      <dgm:spPr/>
      <dgm:t>
        <a:bodyPr/>
        <a:lstStyle/>
        <a:p>
          <a:pPr rtl="0"/>
          <a:r>
            <a:rPr lang="zh-TW" altLang="en-US" dirty="0" smtClean="0"/>
            <a:t>防疫小測驗</a:t>
          </a:r>
          <a:r>
            <a:rPr lang="zh-TW" altLang="en-US" dirty="0" smtClean="0">
              <a:hlinkClick xmlns:r="http://schemas.openxmlformats.org/officeDocument/2006/relationships" r:id="rId2"/>
            </a:rPr>
            <a:t>：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A6791B55-8C30-47FB-9014-196AFC37A225}" type="parTrans" cxnId="{38E28B74-ED86-4C2A-8C97-B23F39A3EBC2}">
      <dgm:prSet/>
      <dgm:spPr/>
      <dgm:t>
        <a:bodyPr/>
        <a:lstStyle/>
        <a:p>
          <a:endParaRPr lang="zh-TW" altLang="en-US"/>
        </a:p>
      </dgm:t>
    </dgm:pt>
    <dgm:pt modelId="{986CEFA7-75DA-4FB7-8DAD-32D61C65DC33}" type="sibTrans" cxnId="{38E28B74-ED86-4C2A-8C97-B23F39A3EBC2}">
      <dgm:prSet/>
      <dgm:spPr/>
      <dgm:t>
        <a:bodyPr/>
        <a:lstStyle/>
        <a:p>
          <a:endParaRPr lang="zh-TW" altLang="en-US"/>
        </a:p>
      </dgm:t>
    </dgm:pt>
    <dgm:pt modelId="{2D69704A-000C-4607-819A-342CD167178F}">
      <dgm:prSet/>
      <dgm:spPr/>
      <dgm:t>
        <a:bodyPr/>
        <a:lstStyle/>
        <a:p>
          <a:r>
            <a:rPr lang="zh-TW" altLang="en-US" dirty="0" smtClean="0"/>
            <a:t>你的防疫觀念正確嗎？</a:t>
          </a:r>
        </a:p>
      </dgm:t>
    </dgm:pt>
    <dgm:pt modelId="{B6A4074B-0024-48DA-B52E-D8D66BA62E9C}" type="parTrans" cxnId="{4FEEBAFB-BA39-42B6-AEF6-EFC35FC0822B}">
      <dgm:prSet/>
      <dgm:spPr/>
      <dgm:t>
        <a:bodyPr/>
        <a:lstStyle/>
        <a:p>
          <a:endParaRPr lang="zh-TW" altLang="en-US"/>
        </a:p>
      </dgm:t>
    </dgm:pt>
    <dgm:pt modelId="{C3AC0A03-0F5D-420B-8C49-0CB3BA3700B6}" type="sibTrans" cxnId="{4FEEBAFB-BA39-42B6-AEF6-EFC35FC0822B}">
      <dgm:prSet/>
      <dgm:spPr/>
      <dgm:t>
        <a:bodyPr/>
        <a:lstStyle/>
        <a:p>
          <a:endParaRPr lang="zh-TW" altLang="en-US"/>
        </a:p>
      </dgm:t>
    </dgm:pt>
    <dgm:pt modelId="{B5F8A48C-20A0-49C6-AFF8-EA60C18FCD5B}">
      <dgm:prSet/>
      <dgm:spPr/>
      <dgm:t>
        <a:bodyPr/>
        <a:lstStyle/>
        <a:p>
          <a:r>
            <a:rPr lang="zh-TW" altLang="en-US" dirty="0" smtClean="0"/>
            <a:t>擊敗新冠病毒，健康久久！</a:t>
          </a:r>
        </a:p>
      </dgm:t>
    </dgm:pt>
    <dgm:pt modelId="{7E75DBBC-1BDD-44FF-B45D-2F5A76DB5281}" type="parTrans" cxnId="{84276502-64EB-4E0C-A759-D62BC788427D}">
      <dgm:prSet/>
      <dgm:spPr/>
      <dgm:t>
        <a:bodyPr/>
        <a:lstStyle/>
        <a:p>
          <a:endParaRPr lang="zh-TW" altLang="en-US"/>
        </a:p>
      </dgm:t>
    </dgm:pt>
    <dgm:pt modelId="{F3F855C1-DA78-4EE7-B575-F58039D03816}" type="sibTrans" cxnId="{84276502-64EB-4E0C-A759-D62BC788427D}">
      <dgm:prSet/>
      <dgm:spPr/>
      <dgm:t>
        <a:bodyPr/>
        <a:lstStyle/>
        <a:p>
          <a:endParaRPr lang="zh-TW" altLang="en-US"/>
        </a:p>
      </dgm:t>
    </dgm:pt>
    <dgm:pt modelId="{66741859-9379-493F-AEE9-388BE20E0430}">
      <dgm:prSet/>
      <dgm:spPr/>
      <dgm:t>
        <a:bodyPr/>
        <a:lstStyle/>
        <a:p>
          <a:r>
            <a:rPr lang="zh-TW" altLang="en-US" dirty="0" smtClean="0"/>
            <a:t>防疫影片</a:t>
          </a:r>
          <a:r>
            <a:rPr lang="zh-TW" altLang="en-US" dirty="0" smtClean="0">
              <a:hlinkClick xmlns:r="http://schemas.openxmlformats.org/officeDocument/2006/relationships" r:id="rId3"/>
            </a:rPr>
            <a:t>：</a:t>
          </a:r>
          <a:endParaRPr lang="zh-TW" altLang="en-US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/>
          </dgm14:cNvPr>
        </a:ext>
      </dgm:extLst>
    </dgm:pt>
    <dgm:pt modelId="{493F1726-D120-4A01-BD56-A560F0C37039}" type="parTrans" cxnId="{1B961F21-287B-4C90-A817-A8110444FCFC}">
      <dgm:prSet/>
      <dgm:spPr/>
    </dgm:pt>
    <dgm:pt modelId="{26896368-E058-44F7-BCAC-BA6280D27C8D}" type="sibTrans" cxnId="{1B961F21-287B-4C90-A817-A8110444FCFC}">
      <dgm:prSet/>
      <dgm:spPr/>
    </dgm:pt>
    <dgm:pt modelId="{5DC92FF3-DF62-4ACC-A16E-94B76046B2C9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C69FA299-33CD-4435-8A16-BBA37F4E63EF}" type="parTrans" cxnId="{3C3EA3C3-B062-405B-A5A8-0D53EBFAFDEA}">
      <dgm:prSet/>
      <dgm:spPr/>
      <dgm:t>
        <a:bodyPr/>
        <a:lstStyle/>
        <a:p>
          <a:endParaRPr lang="zh-TW" altLang="en-US"/>
        </a:p>
      </dgm:t>
    </dgm:pt>
    <dgm:pt modelId="{3D896850-B08C-44EE-BA8E-65271954D638}" type="sibTrans" cxnId="{3C3EA3C3-B062-405B-A5A8-0D53EBFAFDEA}">
      <dgm:prSet/>
      <dgm:spPr/>
      <dgm:t>
        <a:bodyPr/>
        <a:lstStyle/>
        <a:p>
          <a:endParaRPr lang="zh-TW" altLang="en-US"/>
        </a:p>
      </dgm:t>
    </dgm:pt>
    <dgm:pt modelId="{D0BF0E24-5C7D-4D82-9F84-75592E89D2C8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B943B7F5-7998-4662-B2DB-6943CDBC4619}" type="parTrans" cxnId="{DFBF9C78-A71C-4791-8A5A-3DD3E6E25B2A}">
      <dgm:prSet/>
      <dgm:spPr/>
      <dgm:t>
        <a:bodyPr/>
        <a:lstStyle/>
        <a:p>
          <a:endParaRPr lang="zh-TW" altLang="en-US"/>
        </a:p>
      </dgm:t>
    </dgm:pt>
    <dgm:pt modelId="{447BA4EF-6AD1-4B00-A8DF-0D8840CF5363}" type="sibTrans" cxnId="{DFBF9C78-A71C-4791-8A5A-3DD3E6E25B2A}">
      <dgm:prSet/>
      <dgm:spPr/>
      <dgm:t>
        <a:bodyPr/>
        <a:lstStyle/>
        <a:p>
          <a:endParaRPr lang="zh-TW" altLang="en-US"/>
        </a:p>
      </dgm:t>
    </dgm:pt>
    <dgm:pt modelId="{52E89E78-8D91-4500-A889-7D4E274CE038}" type="pres">
      <dgm:prSet presAssocID="{99A15EC5-96A1-4DBE-9F06-D59713B209B0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702E9B94-167A-4603-85D5-415A753A5AE9}" type="pres">
      <dgm:prSet presAssocID="{99A15EC5-96A1-4DBE-9F06-D59713B209B0}" presName="cycle" presStyleCnt="0"/>
      <dgm:spPr/>
    </dgm:pt>
    <dgm:pt modelId="{0301FEDB-5CC5-48B2-924C-34085BD767EA}" type="pres">
      <dgm:prSet presAssocID="{99A15EC5-96A1-4DBE-9F06-D59713B209B0}" presName="centerShape" presStyleCnt="0"/>
      <dgm:spPr/>
    </dgm:pt>
    <dgm:pt modelId="{D009A4C6-92DA-4C7E-B03C-6F66B91FD25F}" type="pres">
      <dgm:prSet presAssocID="{99A15EC5-96A1-4DBE-9F06-D59713B209B0}" presName="connSite" presStyleLbl="node1" presStyleIdx="0" presStyleCnt="4"/>
      <dgm:spPr/>
    </dgm:pt>
    <dgm:pt modelId="{99805D0B-E3DA-438C-BAC9-474D189ADC54}" type="pres">
      <dgm:prSet presAssocID="{99A15EC5-96A1-4DBE-9F06-D59713B209B0}" presName="visible" presStyleLbl="node1" presStyleIdx="0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4536BCA-BF97-418E-B92A-B41E99858582}" type="pres">
      <dgm:prSet presAssocID="{24BEE88B-4F9E-4511-ADA8-1B285F2FCCF1}" presName="Name25" presStyleLbl="parChTrans1D1" presStyleIdx="0" presStyleCnt="3"/>
      <dgm:spPr/>
    </dgm:pt>
    <dgm:pt modelId="{0BD24D53-6C19-4003-B7FF-DFDB91EA42D2}" type="pres">
      <dgm:prSet presAssocID="{852B66CA-3793-40DE-8495-C3F31619AA37}" presName="node" presStyleCnt="0"/>
      <dgm:spPr/>
    </dgm:pt>
    <dgm:pt modelId="{AC665384-18F1-4D20-BFEF-C41AB92BAA2F}" type="pres">
      <dgm:prSet presAssocID="{852B66CA-3793-40DE-8495-C3F31619AA37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E26D8B8E-C07C-4606-90B8-CFEEED0447B0}" type="pres">
      <dgm:prSet presAssocID="{852B66CA-3793-40DE-8495-C3F31619AA37}" presName="childNode" presStyleLbl="revTx" presStyleIdx="0" presStyleCnt="3">
        <dgm:presLayoutVars>
          <dgm:bulletEnabled val="1"/>
        </dgm:presLayoutVars>
      </dgm:prSet>
      <dgm:spPr/>
    </dgm:pt>
    <dgm:pt modelId="{F77326D8-2CBA-412B-9E67-F3D3447EADE1}" type="pres">
      <dgm:prSet presAssocID="{A6791B55-8C30-47FB-9014-196AFC37A225}" presName="Name25" presStyleLbl="parChTrans1D1" presStyleIdx="1" presStyleCnt="3"/>
      <dgm:spPr/>
    </dgm:pt>
    <dgm:pt modelId="{26BC4370-D2E1-498C-AC57-13C3B591EF6D}" type="pres">
      <dgm:prSet presAssocID="{2A0DBEDA-18AC-4EAD-ABA9-C28D5EA85879}" presName="node" presStyleCnt="0"/>
      <dgm:spPr/>
    </dgm:pt>
    <dgm:pt modelId="{74D889DE-4233-4359-B294-717052F0E33A}" type="pres">
      <dgm:prSet presAssocID="{2A0DBEDA-18AC-4EAD-ABA9-C28D5EA85879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7DA5C1C-C468-4089-9879-0AC9795CE301}" type="pres">
      <dgm:prSet presAssocID="{2A0DBEDA-18AC-4EAD-ABA9-C28D5EA85879}" presName="childNode" presStyleLbl="revTx" presStyleIdx="1" presStyleCnt="3">
        <dgm:presLayoutVars>
          <dgm:bulletEnabled val="1"/>
        </dgm:presLayoutVars>
      </dgm:prSet>
      <dgm:spPr/>
    </dgm:pt>
    <dgm:pt modelId="{E7E85D0D-1705-40D5-AAAD-06DB05831951}" type="pres">
      <dgm:prSet presAssocID="{493F1726-D120-4A01-BD56-A560F0C37039}" presName="Name25" presStyleLbl="parChTrans1D1" presStyleIdx="2" presStyleCnt="3"/>
      <dgm:spPr/>
    </dgm:pt>
    <dgm:pt modelId="{E54CBC43-2CA6-417B-B659-3A8E53CD6478}" type="pres">
      <dgm:prSet presAssocID="{66741859-9379-493F-AEE9-388BE20E0430}" presName="node" presStyleCnt="0"/>
      <dgm:spPr/>
    </dgm:pt>
    <dgm:pt modelId="{9C1C2A04-0801-47B4-8197-E0774B21D433}" type="pres">
      <dgm:prSet presAssocID="{66741859-9379-493F-AEE9-388BE20E0430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CCB7572-0851-4C84-89D1-C0D2CB1D8C03}" type="pres">
      <dgm:prSet presAssocID="{66741859-9379-493F-AEE9-388BE20E0430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1B961F21-287B-4C90-A817-A8110444FCFC}" srcId="{99A15EC5-96A1-4DBE-9F06-D59713B209B0}" destId="{66741859-9379-493F-AEE9-388BE20E0430}" srcOrd="2" destOrd="0" parTransId="{493F1726-D120-4A01-BD56-A560F0C37039}" sibTransId="{26896368-E058-44F7-BCAC-BA6280D27C8D}"/>
    <dgm:cxn modelId="{F34E70F4-5770-4537-9854-8B0BC2C4B74F}" type="presOf" srcId="{A6791B55-8C30-47FB-9014-196AFC37A225}" destId="{F77326D8-2CBA-412B-9E67-F3D3447EADE1}" srcOrd="0" destOrd="0" presId="urn:microsoft.com/office/officeart/2005/8/layout/radial2"/>
    <dgm:cxn modelId="{74FFB193-FFB3-4EDB-8B9D-5C179FDF9852}" type="presOf" srcId="{99A15EC5-96A1-4DBE-9F06-D59713B209B0}" destId="{52E89E78-8D91-4500-A889-7D4E274CE038}" srcOrd="0" destOrd="0" presId="urn:microsoft.com/office/officeart/2005/8/layout/radial2"/>
    <dgm:cxn modelId="{DFBF9C78-A71C-4791-8A5A-3DD3E6E25B2A}" srcId="{66741859-9379-493F-AEE9-388BE20E0430}" destId="{D0BF0E24-5C7D-4D82-9F84-75592E89D2C8}" srcOrd="1" destOrd="0" parTransId="{B943B7F5-7998-4662-B2DB-6943CDBC4619}" sibTransId="{447BA4EF-6AD1-4B00-A8DF-0D8840CF5363}"/>
    <dgm:cxn modelId="{813031D4-A520-4A6C-A100-B013832768BD}" type="presOf" srcId="{852B66CA-3793-40DE-8495-C3F31619AA37}" destId="{AC665384-18F1-4D20-BFEF-C41AB92BAA2F}" srcOrd="0" destOrd="0" presId="urn:microsoft.com/office/officeart/2005/8/layout/radial2"/>
    <dgm:cxn modelId="{003C312E-FE95-4F44-9236-9AAF53465055}" type="presOf" srcId="{B5F8A48C-20A0-49C6-AFF8-EA60C18FCD5B}" destId="{E7DA5C1C-C468-4089-9879-0AC9795CE301}" srcOrd="0" destOrd="1" presId="urn:microsoft.com/office/officeart/2005/8/layout/radial2"/>
    <dgm:cxn modelId="{37B1D553-5E73-4E74-A3A3-FDCB1C8F3752}" type="presOf" srcId="{CECBF576-A4B8-48FA-8CD9-C057E856BB05}" destId="{E26D8B8E-C07C-4606-90B8-CFEEED0447B0}" srcOrd="0" destOrd="1" presId="urn:microsoft.com/office/officeart/2005/8/layout/radial2"/>
    <dgm:cxn modelId="{A6F56C12-92C2-4378-BEA0-054664AF3FA4}" srcId="{852B66CA-3793-40DE-8495-C3F31619AA37}" destId="{63F36A79-145B-4879-A89A-C4DA0AC45EDF}" srcOrd="0" destOrd="0" parTransId="{C87BA9FD-AB7F-4709-951D-C772C2010241}" sibTransId="{8E4BA513-5F77-4C45-A00F-D787CCA64057}"/>
    <dgm:cxn modelId="{3C3EA3C3-B062-405B-A5A8-0D53EBFAFDEA}" srcId="{66741859-9379-493F-AEE9-388BE20E0430}" destId="{5DC92FF3-DF62-4ACC-A16E-94B76046B2C9}" srcOrd="0" destOrd="0" parTransId="{C69FA299-33CD-4435-8A16-BBA37F4E63EF}" sibTransId="{3D896850-B08C-44EE-BA8E-65271954D638}"/>
    <dgm:cxn modelId="{38E28B74-ED86-4C2A-8C97-B23F39A3EBC2}" srcId="{99A15EC5-96A1-4DBE-9F06-D59713B209B0}" destId="{2A0DBEDA-18AC-4EAD-ABA9-C28D5EA85879}" srcOrd="1" destOrd="0" parTransId="{A6791B55-8C30-47FB-9014-196AFC37A225}" sibTransId="{986CEFA7-75DA-4FB7-8DAD-32D61C65DC33}"/>
    <dgm:cxn modelId="{0E263177-DFD2-4FB5-B39C-AF7719B438D4}" type="presOf" srcId="{66741859-9379-493F-AEE9-388BE20E0430}" destId="{9C1C2A04-0801-47B4-8197-E0774B21D433}" srcOrd="0" destOrd="0" presId="urn:microsoft.com/office/officeart/2005/8/layout/radial2"/>
    <dgm:cxn modelId="{A862517A-10FF-47EE-B16F-F67354121EA3}" type="presOf" srcId="{D0BF0E24-5C7D-4D82-9F84-75592E89D2C8}" destId="{DCCB7572-0851-4C84-89D1-C0D2CB1D8C03}" srcOrd="0" destOrd="1" presId="urn:microsoft.com/office/officeart/2005/8/layout/radial2"/>
    <dgm:cxn modelId="{CA82C8D5-DE26-4283-8547-291D95972084}" type="presOf" srcId="{5DC92FF3-DF62-4ACC-A16E-94B76046B2C9}" destId="{DCCB7572-0851-4C84-89D1-C0D2CB1D8C03}" srcOrd="0" destOrd="0" presId="urn:microsoft.com/office/officeart/2005/8/layout/radial2"/>
    <dgm:cxn modelId="{A5E2F3F9-E5BB-4675-A8B9-851678A4858B}" srcId="{99A15EC5-96A1-4DBE-9F06-D59713B209B0}" destId="{852B66CA-3793-40DE-8495-C3F31619AA37}" srcOrd="0" destOrd="0" parTransId="{24BEE88B-4F9E-4511-ADA8-1B285F2FCCF1}" sibTransId="{4AA9A81E-6BEA-4C8D-B5CC-D37963830083}"/>
    <dgm:cxn modelId="{4FEEBAFB-BA39-42B6-AEF6-EFC35FC0822B}" srcId="{2A0DBEDA-18AC-4EAD-ABA9-C28D5EA85879}" destId="{2D69704A-000C-4607-819A-342CD167178F}" srcOrd="0" destOrd="0" parTransId="{B6A4074B-0024-48DA-B52E-D8D66BA62E9C}" sibTransId="{C3AC0A03-0F5D-420B-8C49-0CB3BA3700B6}"/>
    <dgm:cxn modelId="{970C9C37-4FCD-423C-9A3A-873B7233784D}" srcId="{852B66CA-3793-40DE-8495-C3F31619AA37}" destId="{CECBF576-A4B8-48FA-8CD9-C057E856BB05}" srcOrd="1" destOrd="0" parTransId="{84250F7E-91F3-4D2C-869A-A45B57322193}" sibTransId="{E29C4A5C-98DF-4AA6-BFFA-C1E892C0CA17}"/>
    <dgm:cxn modelId="{3D039566-F60B-413C-AB84-6CA85F833875}" type="presOf" srcId="{2A0DBEDA-18AC-4EAD-ABA9-C28D5EA85879}" destId="{74D889DE-4233-4359-B294-717052F0E33A}" srcOrd="0" destOrd="0" presId="urn:microsoft.com/office/officeart/2005/8/layout/radial2"/>
    <dgm:cxn modelId="{B05DC280-8106-4864-AF24-C8ABF2FA630D}" type="presOf" srcId="{24BEE88B-4F9E-4511-ADA8-1B285F2FCCF1}" destId="{B4536BCA-BF97-418E-B92A-B41E99858582}" srcOrd="0" destOrd="0" presId="urn:microsoft.com/office/officeart/2005/8/layout/radial2"/>
    <dgm:cxn modelId="{E52E8B77-6AD8-44E0-8A15-EAD5689AB203}" type="presOf" srcId="{493F1726-D120-4A01-BD56-A560F0C37039}" destId="{E7E85D0D-1705-40D5-AAAD-06DB05831951}" srcOrd="0" destOrd="0" presId="urn:microsoft.com/office/officeart/2005/8/layout/radial2"/>
    <dgm:cxn modelId="{68A43762-4DAD-423C-85A7-469B15C900A8}" type="presOf" srcId="{2D69704A-000C-4607-819A-342CD167178F}" destId="{E7DA5C1C-C468-4089-9879-0AC9795CE301}" srcOrd="0" destOrd="0" presId="urn:microsoft.com/office/officeart/2005/8/layout/radial2"/>
    <dgm:cxn modelId="{60A7F7EF-91C0-4B95-8EEC-465A6FD13CC1}" type="presOf" srcId="{63F36A79-145B-4879-A89A-C4DA0AC45EDF}" destId="{E26D8B8E-C07C-4606-90B8-CFEEED0447B0}" srcOrd="0" destOrd="0" presId="urn:microsoft.com/office/officeart/2005/8/layout/radial2"/>
    <dgm:cxn modelId="{84276502-64EB-4E0C-A759-D62BC788427D}" srcId="{2A0DBEDA-18AC-4EAD-ABA9-C28D5EA85879}" destId="{B5F8A48C-20A0-49C6-AFF8-EA60C18FCD5B}" srcOrd="1" destOrd="0" parTransId="{7E75DBBC-1BDD-44FF-B45D-2F5A76DB5281}" sibTransId="{F3F855C1-DA78-4EE7-B575-F58039D03816}"/>
    <dgm:cxn modelId="{ADB4183E-AECF-4076-A7EB-1C22652EE257}" type="presParOf" srcId="{52E89E78-8D91-4500-A889-7D4E274CE038}" destId="{702E9B94-167A-4603-85D5-415A753A5AE9}" srcOrd="0" destOrd="0" presId="urn:microsoft.com/office/officeart/2005/8/layout/radial2"/>
    <dgm:cxn modelId="{0B76356F-7204-430C-A17A-4BCBC140956A}" type="presParOf" srcId="{702E9B94-167A-4603-85D5-415A753A5AE9}" destId="{0301FEDB-5CC5-48B2-924C-34085BD767EA}" srcOrd="0" destOrd="0" presId="urn:microsoft.com/office/officeart/2005/8/layout/radial2"/>
    <dgm:cxn modelId="{DE6257DF-E776-4BBF-9F2E-8E0B0BFB8BA0}" type="presParOf" srcId="{0301FEDB-5CC5-48B2-924C-34085BD767EA}" destId="{D009A4C6-92DA-4C7E-B03C-6F66B91FD25F}" srcOrd="0" destOrd="0" presId="urn:microsoft.com/office/officeart/2005/8/layout/radial2"/>
    <dgm:cxn modelId="{834ADE09-BB59-4D5A-86A4-B07EC128D813}" type="presParOf" srcId="{0301FEDB-5CC5-48B2-924C-34085BD767EA}" destId="{99805D0B-E3DA-438C-BAC9-474D189ADC54}" srcOrd="1" destOrd="0" presId="urn:microsoft.com/office/officeart/2005/8/layout/radial2"/>
    <dgm:cxn modelId="{06A853BC-325D-4DA1-8100-D4BD4CD53734}" type="presParOf" srcId="{702E9B94-167A-4603-85D5-415A753A5AE9}" destId="{B4536BCA-BF97-418E-B92A-B41E99858582}" srcOrd="1" destOrd="0" presId="urn:microsoft.com/office/officeart/2005/8/layout/radial2"/>
    <dgm:cxn modelId="{CB1F012C-D37B-4CF9-875D-3CD724C78F01}" type="presParOf" srcId="{702E9B94-167A-4603-85D5-415A753A5AE9}" destId="{0BD24D53-6C19-4003-B7FF-DFDB91EA42D2}" srcOrd="2" destOrd="0" presId="urn:microsoft.com/office/officeart/2005/8/layout/radial2"/>
    <dgm:cxn modelId="{689E03D9-40DF-4F67-B238-094CAE397310}" type="presParOf" srcId="{0BD24D53-6C19-4003-B7FF-DFDB91EA42D2}" destId="{AC665384-18F1-4D20-BFEF-C41AB92BAA2F}" srcOrd="0" destOrd="0" presId="urn:microsoft.com/office/officeart/2005/8/layout/radial2"/>
    <dgm:cxn modelId="{89BE868A-FEC2-4EDC-B179-61B858549B4A}" type="presParOf" srcId="{0BD24D53-6C19-4003-B7FF-DFDB91EA42D2}" destId="{E26D8B8E-C07C-4606-90B8-CFEEED0447B0}" srcOrd="1" destOrd="0" presId="urn:microsoft.com/office/officeart/2005/8/layout/radial2"/>
    <dgm:cxn modelId="{301D900A-F14F-45CB-9584-5B8CD4450B0C}" type="presParOf" srcId="{702E9B94-167A-4603-85D5-415A753A5AE9}" destId="{F77326D8-2CBA-412B-9E67-F3D3447EADE1}" srcOrd="3" destOrd="0" presId="urn:microsoft.com/office/officeart/2005/8/layout/radial2"/>
    <dgm:cxn modelId="{6A6E2049-7CD5-4EB7-886E-E5B6FC24B96C}" type="presParOf" srcId="{702E9B94-167A-4603-85D5-415A753A5AE9}" destId="{26BC4370-D2E1-498C-AC57-13C3B591EF6D}" srcOrd="4" destOrd="0" presId="urn:microsoft.com/office/officeart/2005/8/layout/radial2"/>
    <dgm:cxn modelId="{6B70A94A-3DDB-47AF-B3F3-CDD34D3821C0}" type="presParOf" srcId="{26BC4370-D2E1-498C-AC57-13C3B591EF6D}" destId="{74D889DE-4233-4359-B294-717052F0E33A}" srcOrd="0" destOrd="0" presId="urn:microsoft.com/office/officeart/2005/8/layout/radial2"/>
    <dgm:cxn modelId="{C12FA6A3-3F28-4F48-82BE-5273CD8DC3FA}" type="presParOf" srcId="{26BC4370-D2E1-498C-AC57-13C3B591EF6D}" destId="{E7DA5C1C-C468-4089-9879-0AC9795CE301}" srcOrd="1" destOrd="0" presId="urn:microsoft.com/office/officeart/2005/8/layout/radial2"/>
    <dgm:cxn modelId="{00D09793-43CB-448F-AEC0-6D083320C060}" type="presParOf" srcId="{702E9B94-167A-4603-85D5-415A753A5AE9}" destId="{E7E85D0D-1705-40D5-AAAD-06DB05831951}" srcOrd="5" destOrd="0" presId="urn:microsoft.com/office/officeart/2005/8/layout/radial2"/>
    <dgm:cxn modelId="{72A78C8A-53B8-4227-9407-6C430DB98263}" type="presParOf" srcId="{702E9B94-167A-4603-85D5-415A753A5AE9}" destId="{E54CBC43-2CA6-417B-B659-3A8E53CD6478}" srcOrd="6" destOrd="0" presId="urn:microsoft.com/office/officeart/2005/8/layout/radial2"/>
    <dgm:cxn modelId="{270C3BBC-B8EB-4B38-9A98-024C9301530A}" type="presParOf" srcId="{E54CBC43-2CA6-417B-B659-3A8E53CD6478}" destId="{9C1C2A04-0801-47B4-8197-E0774B21D433}" srcOrd="0" destOrd="0" presId="urn:microsoft.com/office/officeart/2005/8/layout/radial2"/>
    <dgm:cxn modelId="{6B11E104-A11D-4713-BBFE-B85800BAD908}" type="presParOf" srcId="{E54CBC43-2CA6-417B-B659-3A8E53CD6478}" destId="{DCCB7572-0851-4C84-89D1-C0D2CB1D8C03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B9E821-2E04-47E5-858C-35792E801C40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DEEAFA64-A830-45B6-94C8-C052B06B9395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4378AE-E67B-4D10-AA6E-DAC7DC080350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smtClean="0"/>
            <a:t>口罩要遮住口鼻、蓋住下巴  </a:t>
          </a:r>
          <a:endParaRPr lang="zh-TW" altLang="en-US" sz="2800" kern="1200"/>
        </a:p>
      </dsp:txBody>
      <dsp:txXfrm>
        <a:off x="2073443" y="1810385"/>
        <a:ext cx="2011188" cy="1810385"/>
      </dsp:txXfrm>
    </dsp:sp>
    <dsp:sp modelId="{582C81B5-B7E0-425D-B108-E9EE991DC302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FD1849-EDDB-4807-8C41-AE5BE27570D2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F23DAAE2-D734-46B2-9FA0-21AD2078F885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554B08-FE65-4EBA-8383-068822C840F3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smtClean="0"/>
            <a:t>有發燒、呼吸道症狀速就醫</a:t>
          </a:r>
          <a:endParaRPr lang="zh-TW" altLang="en-US" sz="2800" kern="1200"/>
        </a:p>
      </dsp:txBody>
      <dsp:txXfrm>
        <a:off x="6216492" y="1810385"/>
        <a:ext cx="2011188" cy="1810385"/>
      </dsp:txXfrm>
    </dsp:sp>
    <dsp:sp modelId="{BC32A734-7CEB-4730-AB70-B424EE8AF485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463D47-7119-4DC4-9D86-904E70B848F1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0C590C-42F4-4E00-B04B-BDCA4D6E9861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A3FA02-9643-4C35-B8EB-519F3D3ED6DC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4BEE77AD-E38C-4032-9DCF-AF2E6F03C354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3CF149D9-E259-481C-B2C3-7FDD27CEAB07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B9B874-DA7F-4D11-9667-9FBE223E6F90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E425771D-2732-4805-9002-6C904333384F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E85D0D-1705-40D5-AAAD-06DB05831951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7326D8-2CBA-412B-9E67-F3D3447EADE1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536BCA-BF97-418E-B92A-B41E99858582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805D0B-E3DA-438C-BAC9-474D189ADC54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665384-18F1-4D20-BFEF-C41AB92BAA2F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衛福部疾管</a:t>
          </a:r>
          <a:r>
            <a:rPr lang="zh-TW" sz="2300" kern="1200" dirty="0" smtClean="0">
              <a:hlinkClick xmlns:r="http://schemas.openxmlformats.org/officeDocument/2006/relationships" r:id="rId2"/>
            </a:rPr>
            <a:t>署</a:t>
          </a:r>
          <a:endParaRPr lang="zh-TW" sz="2300" kern="1200" dirty="0"/>
        </a:p>
      </dsp:txBody>
      <dsp:txXfrm>
        <a:off x="3483799" y="192645"/>
        <a:ext cx="922321" cy="922321"/>
      </dsp:txXfrm>
    </dsp:sp>
    <dsp:sp modelId="{E26D8B8E-C07C-4606-90B8-CFEEED0447B0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了解防疫議題</a:t>
          </a:r>
          <a:endParaRPr lang="zh-TW" sz="2000" kern="1200"/>
        </a:p>
      </dsp:txBody>
      <dsp:txXfrm>
        <a:off x="4727575" y="1626"/>
        <a:ext cx="1956539" cy="1304359"/>
      </dsp:txXfrm>
    </dsp:sp>
    <dsp:sp modelId="{74D889DE-4233-4359-B294-717052F0E33A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防疫小測驗</a:t>
          </a:r>
          <a:r>
            <a:rPr lang="zh-TW" altLang="en-US" sz="2300" kern="1200" dirty="0" smtClean="0">
              <a:hlinkClick xmlns:r="http://schemas.openxmlformats.org/officeDocument/2006/relationships" r:id="rId3"/>
            </a:rPr>
            <a:t>：</a:t>
          </a:r>
          <a:endParaRPr lang="zh-TW" sz="2300" kern="1200" dirty="0"/>
        </a:p>
      </dsp:txBody>
      <dsp:txXfrm>
        <a:off x="3914976" y="1801820"/>
        <a:ext cx="922321" cy="922321"/>
      </dsp:txXfrm>
    </dsp:sp>
    <dsp:sp modelId="{E7DA5C1C-C468-4089-9879-0AC9795CE301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你的防疫觀念正確嗎？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擊敗新冠病毒，健康久久！</a:t>
          </a:r>
        </a:p>
      </dsp:txBody>
      <dsp:txXfrm>
        <a:off x="5158753" y="1610801"/>
        <a:ext cx="1956539" cy="1304359"/>
      </dsp:txXfrm>
    </dsp:sp>
    <dsp:sp modelId="{9C1C2A04-0801-47B4-8197-E0774B21D433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</a:t>
          </a:r>
          <a:r>
            <a:rPr lang="zh-TW" altLang="en-US" sz="2300" kern="1200" dirty="0" smtClean="0">
              <a:hlinkClick xmlns:r="http://schemas.openxmlformats.org/officeDocument/2006/relationships" r:id="rId4"/>
            </a:rPr>
            <a:t>：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  <dsp:sp modelId="{DCCB7572-0851-4C84-89D1-C0D2CB1D8C03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/>
            </a:lvl1pPr>
            <a:lvl2pPr>
              <a:defRPr sz="2000">
                <a:solidFill>
                  <a:schemeClr val="accent2">
                    <a:lumMod val="7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defRPr>
            </a:lvl2pPr>
            <a:lvl3pPr>
              <a:defRPr sz="2000">
                <a:solidFill>
                  <a:schemeClr val="accent2">
                    <a:lumMod val="7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defRPr>
            </a:lvl3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0000">
              <a:schemeClr val="accent4">
                <a:lumMod val="75000"/>
              </a:schemeClr>
            </a:gs>
            <a:gs pos="70000">
              <a:schemeClr val="tx2">
                <a:lumMod val="60000"/>
                <a:lumOff val="40000"/>
              </a:schemeClr>
            </a:gs>
            <a:gs pos="53000">
              <a:schemeClr val="accent5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latin typeface="文鼎俏黑體P" panose="020B0602010101010101" pitchFamily="34" charset="-120"/>
          <a:ea typeface="文鼎俏黑體P" panose="020B0602010101010101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accent4">
              <a:lumMod val="60000"/>
              <a:lumOff val="40000"/>
            </a:schemeClr>
          </a:solidFill>
          <a:latin typeface="文鼎俏黑體P" panose="020B0602010101010101" pitchFamily="34" charset="-120"/>
          <a:ea typeface="文鼎俏黑體P" panose="020B0602010101010101" pitchFamily="34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2336676"/>
            <a:ext cx="5688632" cy="4176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591388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922382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832395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1346</TotalTime>
  <Words>123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文鼎俏黑體P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2021-12-07T03:09:26Z</dcterms:modified>
</cp:coreProperties>
</file>