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81" r:id="rId4"/>
    <p:sldId id="280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564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___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66269584"/>
        <c:axId val="666267504"/>
      </c:barChart>
      <c:catAx>
        <c:axId val="6662695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666267504"/>
        <c:crosses val="autoZero"/>
        <c:auto val="1"/>
        <c:lblAlgn val="ctr"/>
        <c:lblOffset val="100"/>
        <c:noMultiLvlLbl val="0"/>
      </c:catAx>
      <c:valAx>
        <c:axId val="6662675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6662695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TW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TW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BB4BDE7-FAC2-416E-9EB7-B6D75060B707}" type="doc">
      <dgm:prSet loTypeId="urn:microsoft.com/office/officeart/2005/8/layout/hList7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zh-TW" altLang="en-US"/>
        </a:p>
      </dgm:t>
    </dgm:pt>
    <dgm:pt modelId="{07886392-D404-4939-A7CE-1BDC6BB65732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99FCCC54-6267-4D10-8DCE-F7B94BBAEF43}" type="parTrans" cxnId="{A7CF3D2B-0B66-48C3-82EF-CCFB3DD0ABA5}">
      <dgm:prSet/>
      <dgm:spPr/>
      <dgm:t>
        <a:bodyPr/>
        <a:lstStyle/>
        <a:p>
          <a:endParaRPr lang="zh-TW" altLang="en-US"/>
        </a:p>
      </dgm:t>
    </dgm:pt>
    <dgm:pt modelId="{C5A2ECEA-F452-402A-A063-8D79FF3FB251}" type="sibTrans" cxnId="{A7CF3D2B-0B66-48C3-82EF-CCFB3DD0ABA5}">
      <dgm:prSet/>
      <dgm:spPr/>
      <dgm:t>
        <a:bodyPr/>
        <a:lstStyle/>
        <a:p>
          <a:endParaRPr lang="zh-TW" altLang="en-US"/>
        </a:p>
      </dgm:t>
    </dgm:pt>
    <dgm:pt modelId="{AD17A8E4-42B3-4EC6-A45D-A2F729915471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B6A97749-CCCD-42EE-8E4B-E69B65AA0A0D}" type="parTrans" cxnId="{C1EDF725-0CC1-4A96-9D7A-C9DB4980CDF7}">
      <dgm:prSet/>
      <dgm:spPr/>
      <dgm:t>
        <a:bodyPr/>
        <a:lstStyle/>
        <a:p>
          <a:endParaRPr lang="zh-TW" altLang="en-US"/>
        </a:p>
      </dgm:t>
    </dgm:pt>
    <dgm:pt modelId="{F215342E-0A4F-48A1-B90E-E06367E393F6}" type="sibTrans" cxnId="{C1EDF725-0CC1-4A96-9D7A-C9DB4980CDF7}">
      <dgm:prSet/>
      <dgm:spPr/>
      <dgm:t>
        <a:bodyPr/>
        <a:lstStyle/>
        <a:p>
          <a:endParaRPr lang="zh-TW" altLang="en-US"/>
        </a:p>
      </dgm:t>
    </dgm:pt>
    <dgm:pt modelId="{C92F01BF-5802-4E5B-A69F-78D829145894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AC44A1EB-DE5A-4299-B2C1-8DEB248741E0}" type="parTrans" cxnId="{5A733236-BC93-4743-8AD1-A2CB5F208E5C}">
      <dgm:prSet/>
      <dgm:spPr/>
      <dgm:t>
        <a:bodyPr/>
        <a:lstStyle/>
        <a:p>
          <a:endParaRPr lang="zh-TW" altLang="en-US"/>
        </a:p>
      </dgm:t>
    </dgm:pt>
    <dgm:pt modelId="{E1973C22-72B4-4F3B-B298-10F6FF9A00EB}" type="sibTrans" cxnId="{5A733236-BC93-4743-8AD1-A2CB5F208E5C}">
      <dgm:prSet/>
      <dgm:spPr/>
      <dgm:t>
        <a:bodyPr/>
        <a:lstStyle/>
        <a:p>
          <a:endParaRPr lang="zh-TW" altLang="en-US"/>
        </a:p>
      </dgm:t>
    </dgm:pt>
    <dgm:pt modelId="{440822B5-C0BC-4302-8A1B-37A00B72BCDC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41A88BD5-1651-4A01-BEF4-5CA71A4C1B29}" type="parTrans" cxnId="{5E23842F-D318-4E68-82A3-048F4A63C33D}">
      <dgm:prSet/>
      <dgm:spPr/>
      <dgm:t>
        <a:bodyPr/>
        <a:lstStyle/>
        <a:p>
          <a:endParaRPr lang="zh-TW" altLang="en-US"/>
        </a:p>
      </dgm:t>
    </dgm:pt>
    <dgm:pt modelId="{0AC38A07-A8DA-4EED-B0B4-5BF874FF1C3C}" type="sibTrans" cxnId="{5E23842F-D318-4E68-82A3-048F4A63C33D}">
      <dgm:prSet/>
      <dgm:spPr/>
      <dgm:t>
        <a:bodyPr/>
        <a:lstStyle/>
        <a:p>
          <a:endParaRPr lang="zh-TW" altLang="en-US"/>
        </a:p>
      </dgm:t>
    </dgm:pt>
    <dgm:pt modelId="{5423078B-89D3-4628-9C96-F71AB010508D}" type="pres">
      <dgm:prSet presAssocID="{1BB4BDE7-FAC2-416E-9EB7-B6D75060B707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0A8555D0-5313-4D55-9572-E7A01A9D18AA}" type="pres">
      <dgm:prSet presAssocID="{1BB4BDE7-FAC2-416E-9EB7-B6D75060B707}" presName="fgShape" presStyleLbl="fgShp" presStyleIdx="0" presStyleCnt="1"/>
      <dgm:spPr/>
    </dgm:pt>
    <dgm:pt modelId="{ED67DDBC-5007-41E7-AF4C-D04D6B63A60F}" type="pres">
      <dgm:prSet presAssocID="{1BB4BDE7-FAC2-416E-9EB7-B6D75060B707}" presName="linComp" presStyleCnt="0"/>
      <dgm:spPr/>
    </dgm:pt>
    <dgm:pt modelId="{5C776C75-EDA6-40D9-8D9A-CFB9103FD1E3}" type="pres">
      <dgm:prSet presAssocID="{07886392-D404-4939-A7CE-1BDC6BB65732}" presName="compNode" presStyleCnt="0"/>
      <dgm:spPr/>
    </dgm:pt>
    <dgm:pt modelId="{BD61E700-85FE-4563-A180-3FC663739735}" type="pres">
      <dgm:prSet presAssocID="{07886392-D404-4939-A7CE-1BDC6BB65732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76099FB4-D427-4AEE-B89A-5881B6BF5715}" type="pres">
      <dgm:prSet presAssocID="{07886392-D404-4939-A7CE-1BDC6BB65732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CF4095C-0198-4E94-8751-6E18CDF4A7AF}" type="pres">
      <dgm:prSet presAssocID="{07886392-D404-4939-A7CE-1BDC6BB65732}" presName="invisiNode" presStyleLbl="node1" presStyleIdx="0" presStyleCnt="4"/>
      <dgm:spPr/>
    </dgm:pt>
    <dgm:pt modelId="{EBC253C6-B70F-4AD7-899D-9C9A66D8D5FD}" type="pres">
      <dgm:prSet presAssocID="{07886392-D404-4939-A7CE-1BDC6BB65732}" presName="imagNode" presStyleLbl="fgImgPlace1" presStyleIdx="0" presStyleCnt="4"/>
      <dgm:spPr/>
    </dgm:pt>
    <dgm:pt modelId="{C988B14F-E654-4220-9CCC-5E265DBA2D9E}" type="pres">
      <dgm:prSet presAssocID="{C5A2ECEA-F452-402A-A063-8D79FF3FB251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CF91E552-D4DA-4441-ACDD-441DDF077CE3}" type="pres">
      <dgm:prSet presAssocID="{AD17A8E4-42B3-4EC6-A45D-A2F729915471}" presName="compNode" presStyleCnt="0"/>
      <dgm:spPr/>
    </dgm:pt>
    <dgm:pt modelId="{9D8856DB-085F-4225-A75A-E332BAD6B933}" type="pres">
      <dgm:prSet presAssocID="{AD17A8E4-42B3-4EC6-A45D-A2F729915471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CAE6CC94-AD07-4AD4-8C5A-870279F32FD8}" type="pres">
      <dgm:prSet presAssocID="{AD17A8E4-42B3-4EC6-A45D-A2F729915471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7E9E71C-0CDC-4F0E-B4BF-95A18375BA91}" type="pres">
      <dgm:prSet presAssocID="{AD17A8E4-42B3-4EC6-A45D-A2F729915471}" presName="invisiNode" presStyleLbl="node1" presStyleIdx="1" presStyleCnt="4"/>
      <dgm:spPr/>
    </dgm:pt>
    <dgm:pt modelId="{6C8FDF4D-AB60-4FE9-A49A-6BEABE8EF073}" type="pres">
      <dgm:prSet presAssocID="{AD17A8E4-42B3-4EC6-A45D-A2F729915471}" presName="imagNode" presStyleLbl="fgImgPlace1" presStyleIdx="1" presStyleCnt="4"/>
      <dgm:spPr/>
    </dgm:pt>
    <dgm:pt modelId="{2C0B3D96-51CD-43F8-8541-E1BDC20F0A1F}" type="pres">
      <dgm:prSet presAssocID="{F215342E-0A4F-48A1-B90E-E06367E393F6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91BBDE57-BE91-41CC-AD75-00A86BCFAEA4}" type="pres">
      <dgm:prSet presAssocID="{C92F01BF-5802-4E5B-A69F-78D829145894}" presName="compNode" presStyleCnt="0"/>
      <dgm:spPr/>
    </dgm:pt>
    <dgm:pt modelId="{74868995-FEFD-48D3-9D06-14337E9DA91B}" type="pres">
      <dgm:prSet presAssocID="{C92F01BF-5802-4E5B-A69F-78D829145894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DEFF9F8A-7E42-4A8E-A813-8737EF9A1445}" type="pres">
      <dgm:prSet presAssocID="{C92F01BF-5802-4E5B-A69F-78D829145894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CF65B5A-7FF2-40DE-835B-2B9714437B04}" type="pres">
      <dgm:prSet presAssocID="{C92F01BF-5802-4E5B-A69F-78D829145894}" presName="invisiNode" presStyleLbl="node1" presStyleIdx="2" presStyleCnt="4"/>
      <dgm:spPr/>
    </dgm:pt>
    <dgm:pt modelId="{FA3EF2ED-7863-47C5-8BB9-0928DF804CA6}" type="pres">
      <dgm:prSet presAssocID="{C92F01BF-5802-4E5B-A69F-78D829145894}" presName="imagNode" presStyleLbl="fgImgPlace1" presStyleIdx="2" presStyleCnt="4"/>
      <dgm:spPr/>
    </dgm:pt>
    <dgm:pt modelId="{4A96C2AE-5CB7-4B2B-A8EA-49AE654A9F0E}" type="pres">
      <dgm:prSet presAssocID="{E1973C22-72B4-4F3B-B298-10F6FF9A00EB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1E728EF7-8674-44A6-BD78-C97032FABD73}" type="pres">
      <dgm:prSet presAssocID="{440822B5-C0BC-4302-8A1B-37A00B72BCDC}" presName="compNode" presStyleCnt="0"/>
      <dgm:spPr/>
    </dgm:pt>
    <dgm:pt modelId="{4BE9FE67-410A-4289-A2C7-E6AFC4B0AC3D}" type="pres">
      <dgm:prSet presAssocID="{440822B5-C0BC-4302-8A1B-37A00B72BCDC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4EC8448C-484F-4964-86DF-C5DCCE371874}" type="pres">
      <dgm:prSet presAssocID="{440822B5-C0BC-4302-8A1B-37A00B72BCDC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19F5CCA-D872-4E39-A30B-69A4DE381214}" type="pres">
      <dgm:prSet presAssocID="{440822B5-C0BC-4302-8A1B-37A00B72BCDC}" presName="invisiNode" presStyleLbl="node1" presStyleIdx="3" presStyleCnt="4"/>
      <dgm:spPr/>
    </dgm:pt>
    <dgm:pt modelId="{83990220-5AB0-4C37-8000-098435B3A48C}" type="pres">
      <dgm:prSet presAssocID="{440822B5-C0BC-4302-8A1B-37A00B72BCDC}" presName="imagNode" presStyleLbl="fgImgPlace1" presStyleIdx="3" presStyleCnt="4"/>
      <dgm:spPr/>
    </dgm:pt>
  </dgm:ptLst>
  <dgm:cxnLst>
    <dgm:cxn modelId="{5D64ADE6-F9D7-476D-A8F3-FE797E53B4B0}" type="presOf" srcId="{1BB4BDE7-FAC2-416E-9EB7-B6D75060B707}" destId="{5423078B-89D3-4628-9C96-F71AB010508D}" srcOrd="0" destOrd="0" presId="urn:microsoft.com/office/officeart/2005/8/layout/hList7"/>
    <dgm:cxn modelId="{B1000513-11E5-403C-8FBA-B6077B06F784}" type="presOf" srcId="{C5A2ECEA-F452-402A-A063-8D79FF3FB251}" destId="{C988B14F-E654-4220-9CCC-5E265DBA2D9E}" srcOrd="0" destOrd="0" presId="urn:microsoft.com/office/officeart/2005/8/layout/hList7"/>
    <dgm:cxn modelId="{CF26B844-46A7-4BF5-8025-EE2AD5D63193}" type="presOf" srcId="{AD17A8E4-42B3-4EC6-A45D-A2F729915471}" destId="{9D8856DB-085F-4225-A75A-E332BAD6B933}" srcOrd="0" destOrd="0" presId="urn:microsoft.com/office/officeart/2005/8/layout/hList7"/>
    <dgm:cxn modelId="{428A974E-16F2-4AEA-91E0-B05948BBDFF5}" type="presOf" srcId="{E1973C22-72B4-4F3B-B298-10F6FF9A00EB}" destId="{4A96C2AE-5CB7-4B2B-A8EA-49AE654A9F0E}" srcOrd="0" destOrd="0" presId="urn:microsoft.com/office/officeart/2005/8/layout/hList7"/>
    <dgm:cxn modelId="{83B3848A-65EE-475E-A37E-C603528EB8AA}" type="presOf" srcId="{07886392-D404-4939-A7CE-1BDC6BB65732}" destId="{76099FB4-D427-4AEE-B89A-5881B6BF5715}" srcOrd="1" destOrd="0" presId="urn:microsoft.com/office/officeart/2005/8/layout/hList7"/>
    <dgm:cxn modelId="{5A733236-BC93-4743-8AD1-A2CB5F208E5C}" srcId="{1BB4BDE7-FAC2-416E-9EB7-B6D75060B707}" destId="{C92F01BF-5802-4E5B-A69F-78D829145894}" srcOrd="2" destOrd="0" parTransId="{AC44A1EB-DE5A-4299-B2C1-8DEB248741E0}" sibTransId="{E1973C22-72B4-4F3B-B298-10F6FF9A00EB}"/>
    <dgm:cxn modelId="{E70A5DFC-77D1-471E-8D0A-6483804CE1D5}" type="presOf" srcId="{C92F01BF-5802-4E5B-A69F-78D829145894}" destId="{DEFF9F8A-7E42-4A8E-A813-8737EF9A1445}" srcOrd="1" destOrd="0" presId="urn:microsoft.com/office/officeart/2005/8/layout/hList7"/>
    <dgm:cxn modelId="{8DAF464B-886E-408A-9798-768755F05F5B}" type="presOf" srcId="{C92F01BF-5802-4E5B-A69F-78D829145894}" destId="{74868995-FEFD-48D3-9D06-14337E9DA91B}" srcOrd="0" destOrd="0" presId="urn:microsoft.com/office/officeart/2005/8/layout/hList7"/>
    <dgm:cxn modelId="{A7CF3D2B-0B66-48C3-82EF-CCFB3DD0ABA5}" srcId="{1BB4BDE7-FAC2-416E-9EB7-B6D75060B707}" destId="{07886392-D404-4939-A7CE-1BDC6BB65732}" srcOrd="0" destOrd="0" parTransId="{99FCCC54-6267-4D10-8DCE-F7B94BBAEF43}" sibTransId="{C5A2ECEA-F452-402A-A063-8D79FF3FB251}"/>
    <dgm:cxn modelId="{CC94D699-CA9A-44B3-9CE7-EC769B346D3C}" type="presOf" srcId="{F215342E-0A4F-48A1-B90E-E06367E393F6}" destId="{2C0B3D96-51CD-43F8-8541-E1BDC20F0A1F}" srcOrd="0" destOrd="0" presId="urn:microsoft.com/office/officeart/2005/8/layout/hList7"/>
    <dgm:cxn modelId="{4E761822-20EC-4148-BC2F-6B2258D69E13}" type="presOf" srcId="{AD17A8E4-42B3-4EC6-A45D-A2F729915471}" destId="{CAE6CC94-AD07-4AD4-8C5A-870279F32FD8}" srcOrd="1" destOrd="0" presId="urn:microsoft.com/office/officeart/2005/8/layout/hList7"/>
    <dgm:cxn modelId="{5E23842F-D318-4E68-82A3-048F4A63C33D}" srcId="{1BB4BDE7-FAC2-416E-9EB7-B6D75060B707}" destId="{440822B5-C0BC-4302-8A1B-37A00B72BCDC}" srcOrd="3" destOrd="0" parTransId="{41A88BD5-1651-4A01-BEF4-5CA71A4C1B29}" sibTransId="{0AC38A07-A8DA-4EED-B0B4-5BF874FF1C3C}"/>
    <dgm:cxn modelId="{C1EDF725-0CC1-4A96-9D7A-C9DB4980CDF7}" srcId="{1BB4BDE7-FAC2-416E-9EB7-B6D75060B707}" destId="{AD17A8E4-42B3-4EC6-A45D-A2F729915471}" srcOrd="1" destOrd="0" parTransId="{B6A97749-CCCD-42EE-8E4B-E69B65AA0A0D}" sibTransId="{F215342E-0A4F-48A1-B90E-E06367E393F6}"/>
    <dgm:cxn modelId="{295E9448-3154-4E5C-89CE-C0025E17ECE8}" type="presOf" srcId="{440822B5-C0BC-4302-8A1B-37A00B72BCDC}" destId="{4BE9FE67-410A-4289-A2C7-E6AFC4B0AC3D}" srcOrd="0" destOrd="0" presId="urn:microsoft.com/office/officeart/2005/8/layout/hList7"/>
    <dgm:cxn modelId="{78059925-17B7-4791-80C9-FE9D49F19EA8}" type="presOf" srcId="{07886392-D404-4939-A7CE-1BDC6BB65732}" destId="{BD61E700-85FE-4563-A180-3FC663739735}" srcOrd="0" destOrd="0" presId="urn:microsoft.com/office/officeart/2005/8/layout/hList7"/>
    <dgm:cxn modelId="{A456DACC-F955-425C-A6C9-2D7D973B1265}" type="presOf" srcId="{440822B5-C0BC-4302-8A1B-37A00B72BCDC}" destId="{4EC8448C-484F-4964-86DF-C5DCCE371874}" srcOrd="1" destOrd="0" presId="urn:microsoft.com/office/officeart/2005/8/layout/hList7"/>
    <dgm:cxn modelId="{26B740FF-90FB-42BE-9FD9-A7F3D8FA6E34}" type="presParOf" srcId="{5423078B-89D3-4628-9C96-F71AB010508D}" destId="{0A8555D0-5313-4D55-9572-E7A01A9D18AA}" srcOrd="0" destOrd="0" presId="urn:microsoft.com/office/officeart/2005/8/layout/hList7"/>
    <dgm:cxn modelId="{96ECD467-FE11-4001-8A66-2D2A174156F0}" type="presParOf" srcId="{5423078B-89D3-4628-9C96-F71AB010508D}" destId="{ED67DDBC-5007-41E7-AF4C-D04D6B63A60F}" srcOrd="1" destOrd="0" presId="urn:microsoft.com/office/officeart/2005/8/layout/hList7"/>
    <dgm:cxn modelId="{E4644BB5-B1A9-41FA-AF2F-50108C1E574A}" type="presParOf" srcId="{ED67DDBC-5007-41E7-AF4C-D04D6B63A60F}" destId="{5C776C75-EDA6-40D9-8D9A-CFB9103FD1E3}" srcOrd="0" destOrd="0" presId="urn:microsoft.com/office/officeart/2005/8/layout/hList7"/>
    <dgm:cxn modelId="{2EE1E138-F93A-49F9-AA90-B2FC6B79F47D}" type="presParOf" srcId="{5C776C75-EDA6-40D9-8D9A-CFB9103FD1E3}" destId="{BD61E700-85FE-4563-A180-3FC663739735}" srcOrd="0" destOrd="0" presId="urn:microsoft.com/office/officeart/2005/8/layout/hList7"/>
    <dgm:cxn modelId="{8BA41113-8AAA-45D5-B126-B28E94762053}" type="presParOf" srcId="{5C776C75-EDA6-40D9-8D9A-CFB9103FD1E3}" destId="{76099FB4-D427-4AEE-B89A-5881B6BF5715}" srcOrd="1" destOrd="0" presId="urn:microsoft.com/office/officeart/2005/8/layout/hList7"/>
    <dgm:cxn modelId="{74136C56-07A6-4D66-865D-98A271A7A534}" type="presParOf" srcId="{5C776C75-EDA6-40D9-8D9A-CFB9103FD1E3}" destId="{1CF4095C-0198-4E94-8751-6E18CDF4A7AF}" srcOrd="2" destOrd="0" presId="urn:microsoft.com/office/officeart/2005/8/layout/hList7"/>
    <dgm:cxn modelId="{3CC84CC6-E89C-470E-986A-7D20BD61AC13}" type="presParOf" srcId="{5C776C75-EDA6-40D9-8D9A-CFB9103FD1E3}" destId="{EBC253C6-B70F-4AD7-899D-9C9A66D8D5FD}" srcOrd="3" destOrd="0" presId="urn:microsoft.com/office/officeart/2005/8/layout/hList7"/>
    <dgm:cxn modelId="{645D8C68-602C-44EF-BA4A-FA5661B1E1F4}" type="presParOf" srcId="{ED67DDBC-5007-41E7-AF4C-D04D6B63A60F}" destId="{C988B14F-E654-4220-9CCC-5E265DBA2D9E}" srcOrd="1" destOrd="0" presId="urn:microsoft.com/office/officeart/2005/8/layout/hList7"/>
    <dgm:cxn modelId="{3B5E51E8-5AD7-4983-B3CE-37B6E8A3596E}" type="presParOf" srcId="{ED67DDBC-5007-41E7-AF4C-D04D6B63A60F}" destId="{CF91E552-D4DA-4441-ACDD-441DDF077CE3}" srcOrd="2" destOrd="0" presId="urn:microsoft.com/office/officeart/2005/8/layout/hList7"/>
    <dgm:cxn modelId="{CE85C100-5AE7-40D3-A823-DA6B0CF71ED8}" type="presParOf" srcId="{CF91E552-D4DA-4441-ACDD-441DDF077CE3}" destId="{9D8856DB-085F-4225-A75A-E332BAD6B933}" srcOrd="0" destOrd="0" presId="urn:microsoft.com/office/officeart/2005/8/layout/hList7"/>
    <dgm:cxn modelId="{EF34F1DA-8231-4FA4-965E-57A1DC351272}" type="presParOf" srcId="{CF91E552-D4DA-4441-ACDD-441DDF077CE3}" destId="{CAE6CC94-AD07-4AD4-8C5A-870279F32FD8}" srcOrd="1" destOrd="0" presId="urn:microsoft.com/office/officeart/2005/8/layout/hList7"/>
    <dgm:cxn modelId="{C86CF667-597E-4110-8176-BF5484A0F74E}" type="presParOf" srcId="{CF91E552-D4DA-4441-ACDD-441DDF077CE3}" destId="{47E9E71C-0CDC-4F0E-B4BF-95A18375BA91}" srcOrd="2" destOrd="0" presId="urn:microsoft.com/office/officeart/2005/8/layout/hList7"/>
    <dgm:cxn modelId="{6804932E-0195-4B54-9515-2782B9077CFD}" type="presParOf" srcId="{CF91E552-D4DA-4441-ACDD-441DDF077CE3}" destId="{6C8FDF4D-AB60-4FE9-A49A-6BEABE8EF073}" srcOrd="3" destOrd="0" presId="urn:microsoft.com/office/officeart/2005/8/layout/hList7"/>
    <dgm:cxn modelId="{DD4002E2-0659-4B6D-983E-6CBBDF18BD9E}" type="presParOf" srcId="{ED67DDBC-5007-41E7-AF4C-D04D6B63A60F}" destId="{2C0B3D96-51CD-43F8-8541-E1BDC20F0A1F}" srcOrd="3" destOrd="0" presId="urn:microsoft.com/office/officeart/2005/8/layout/hList7"/>
    <dgm:cxn modelId="{09C89EF8-B945-4B64-8511-5A797197BB50}" type="presParOf" srcId="{ED67DDBC-5007-41E7-AF4C-D04D6B63A60F}" destId="{91BBDE57-BE91-41CC-AD75-00A86BCFAEA4}" srcOrd="4" destOrd="0" presId="urn:microsoft.com/office/officeart/2005/8/layout/hList7"/>
    <dgm:cxn modelId="{15A95225-2388-4699-8500-5141786A33B0}" type="presParOf" srcId="{91BBDE57-BE91-41CC-AD75-00A86BCFAEA4}" destId="{74868995-FEFD-48D3-9D06-14337E9DA91B}" srcOrd="0" destOrd="0" presId="urn:microsoft.com/office/officeart/2005/8/layout/hList7"/>
    <dgm:cxn modelId="{B59D3CD7-731F-41BA-8E22-ED49FB9186FF}" type="presParOf" srcId="{91BBDE57-BE91-41CC-AD75-00A86BCFAEA4}" destId="{DEFF9F8A-7E42-4A8E-A813-8737EF9A1445}" srcOrd="1" destOrd="0" presId="urn:microsoft.com/office/officeart/2005/8/layout/hList7"/>
    <dgm:cxn modelId="{F8340F0C-A24A-402B-BB24-A1C628A2C224}" type="presParOf" srcId="{91BBDE57-BE91-41CC-AD75-00A86BCFAEA4}" destId="{FCF65B5A-7FF2-40DE-835B-2B9714437B04}" srcOrd="2" destOrd="0" presId="urn:microsoft.com/office/officeart/2005/8/layout/hList7"/>
    <dgm:cxn modelId="{B0EBF753-C710-4B44-871E-8670C34289BE}" type="presParOf" srcId="{91BBDE57-BE91-41CC-AD75-00A86BCFAEA4}" destId="{FA3EF2ED-7863-47C5-8BB9-0928DF804CA6}" srcOrd="3" destOrd="0" presId="urn:microsoft.com/office/officeart/2005/8/layout/hList7"/>
    <dgm:cxn modelId="{E48D0089-67B3-405B-BDB2-3C86DB52018A}" type="presParOf" srcId="{ED67DDBC-5007-41E7-AF4C-D04D6B63A60F}" destId="{4A96C2AE-5CB7-4B2B-A8EA-49AE654A9F0E}" srcOrd="5" destOrd="0" presId="urn:microsoft.com/office/officeart/2005/8/layout/hList7"/>
    <dgm:cxn modelId="{A0AB36D8-B549-4CF6-A9B4-D6ACC30C996C}" type="presParOf" srcId="{ED67DDBC-5007-41E7-AF4C-D04D6B63A60F}" destId="{1E728EF7-8674-44A6-BD78-C97032FABD73}" srcOrd="6" destOrd="0" presId="urn:microsoft.com/office/officeart/2005/8/layout/hList7"/>
    <dgm:cxn modelId="{AF23A8DA-BF45-42EF-A8BF-913653F445B2}" type="presParOf" srcId="{1E728EF7-8674-44A6-BD78-C97032FABD73}" destId="{4BE9FE67-410A-4289-A2C7-E6AFC4B0AC3D}" srcOrd="0" destOrd="0" presId="urn:microsoft.com/office/officeart/2005/8/layout/hList7"/>
    <dgm:cxn modelId="{4C8AB419-73C7-4B42-B9CA-4D38F6DF8885}" type="presParOf" srcId="{1E728EF7-8674-44A6-BD78-C97032FABD73}" destId="{4EC8448C-484F-4964-86DF-C5DCCE371874}" srcOrd="1" destOrd="0" presId="urn:microsoft.com/office/officeart/2005/8/layout/hList7"/>
    <dgm:cxn modelId="{F38E8DA2-3CE0-4458-BB7D-E4D3E120451B}" type="presParOf" srcId="{1E728EF7-8674-44A6-BD78-C97032FABD73}" destId="{319F5CCA-D872-4E39-A30B-69A4DE381214}" srcOrd="2" destOrd="0" presId="urn:microsoft.com/office/officeart/2005/8/layout/hList7"/>
    <dgm:cxn modelId="{5E34373D-D018-4F6E-B5BB-A9DF33F22013}" type="presParOf" srcId="{1E728EF7-8674-44A6-BD78-C97032FABD73}" destId="{83990220-5AB0-4C37-8000-098435B3A48C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4C7D5B8-8A54-43CF-964F-41B249E0EB5E}" type="doc">
      <dgm:prSet loTypeId="urn:microsoft.com/office/officeart/2008/layout/TitledPictureBlocks" loCatId="picture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zh-TW" altLang="en-US"/>
        </a:p>
      </dgm:t>
    </dgm:pt>
    <dgm:pt modelId="{35F6575F-871F-4DFC-9828-C36656556752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5C2EAC29-56FB-4BFE-AD67-966182B32DF0}" type="parTrans" cxnId="{510D0888-F58D-4560-A37F-A5416AD984EF}">
      <dgm:prSet/>
      <dgm:spPr/>
      <dgm:t>
        <a:bodyPr/>
        <a:lstStyle/>
        <a:p>
          <a:endParaRPr lang="zh-TW" altLang="en-US"/>
        </a:p>
      </dgm:t>
    </dgm:pt>
    <dgm:pt modelId="{7CFCC501-40A5-4471-83C9-EB3F4C78B83B}" type="sibTrans" cxnId="{510D0888-F58D-4560-A37F-A5416AD984EF}">
      <dgm:prSet/>
      <dgm:spPr/>
      <dgm:t>
        <a:bodyPr/>
        <a:lstStyle/>
        <a:p>
          <a:endParaRPr lang="zh-TW" altLang="en-US"/>
        </a:p>
      </dgm:t>
    </dgm:pt>
    <dgm:pt modelId="{DDBA8829-8A52-4F3B-82E2-9D3C1A72224B}">
      <dgm:prSet/>
      <dgm:spPr/>
      <dgm:t>
        <a:bodyPr/>
        <a:lstStyle/>
        <a:p>
          <a:pPr rtl="0"/>
          <a:r>
            <a:rPr lang="zh-TW" smtClean="0"/>
            <a:t>大約</a:t>
          </a:r>
          <a:r>
            <a:rPr lang="en-US" smtClean="0"/>
            <a:t>3</a:t>
          </a:r>
          <a:r>
            <a:rPr lang="zh-TW" smtClean="0"/>
            <a:t>個步伐</a:t>
          </a:r>
          <a:endParaRPr lang="zh-TW"/>
        </a:p>
      </dgm:t>
    </dgm:pt>
    <dgm:pt modelId="{86922193-C044-4F1A-9AAF-DD812C7072F1}" type="parTrans" cxnId="{82E8B0B3-9D0E-4DF2-91B3-07ECA274BEC0}">
      <dgm:prSet/>
      <dgm:spPr/>
      <dgm:t>
        <a:bodyPr/>
        <a:lstStyle/>
        <a:p>
          <a:endParaRPr lang="zh-TW" altLang="en-US"/>
        </a:p>
      </dgm:t>
    </dgm:pt>
    <dgm:pt modelId="{5C1BE122-1390-4B79-94A3-1F775C3FC9F4}" type="sibTrans" cxnId="{82E8B0B3-9D0E-4DF2-91B3-07ECA274BEC0}">
      <dgm:prSet/>
      <dgm:spPr/>
      <dgm:t>
        <a:bodyPr/>
        <a:lstStyle/>
        <a:p>
          <a:endParaRPr lang="zh-TW" altLang="en-US"/>
        </a:p>
      </dgm:t>
    </dgm:pt>
    <dgm:pt modelId="{3EC35B2D-DA31-4545-946D-003FE2879922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34223F68-5E73-4082-A74C-699D844F5478}" type="parTrans" cxnId="{737B2FC4-D177-4A22-9659-F1BB97CD4D01}">
      <dgm:prSet/>
      <dgm:spPr/>
      <dgm:t>
        <a:bodyPr/>
        <a:lstStyle/>
        <a:p>
          <a:endParaRPr lang="zh-TW" altLang="en-US"/>
        </a:p>
      </dgm:t>
    </dgm:pt>
    <dgm:pt modelId="{7810B346-11A0-4FA3-89C6-44A9E4A3CAE3}" type="sibTrans" cxnId="{737B2FC4-D177-4A22-9659-F1BB97CD4D01}">
      <dgm:prSet/>
      <dgm:spPr/>
      <dgm:t>
        <a:bodyPr/>
        <a:lstStyle/>
        <a:p>
          <a:endParaRPr lang="zh-TW" altLang="en-US"/>
        </a:p>
      </dgm:t>
    </dgm:pt>
    <dgm:pt modelId="{81F86F12-D8D7-4394-A5B1-C6B540F56887}">
      <dgm:prSet/>
      <dgm:spPr/>
      <dgm:t>
        <a:bodyPr/>
        <a:lstStyle/>
        <a:p>
          <a:pPr rtl="0"/>
          <a:r>
            <a:rPr lang="zh-TW" smtClean="0"/>
            <a:t>大約手臂的兩倍長</a:t>
          </a:r>
          <a:endParaRPr lang="zh-TW"/>
        </a:p>
      </dgm:t>
    </dgm:pt>
    <dgm:pt modelId="{16E4CEE3-8EFF-45ED-B96A-8BE7C2AB443A}" type="parTrans" cxnId="{A3285265-EE89-4BFA-83E7-800B74949594}">
      <dgm:prSet/>
      <dgm:spPr/>
      <dgm:t>
        <a:bodyPr/>
        <a:lstStyle/>
        <a:p>
          <a:endParaRPr lang="zh-TW" altLang="en-US"/>
        </a:p>
      </dgm:t>
    </dgm:pt>
    <dgm:pt modelId="{D3FC9893-F8CB-4499-9C84-D7BD33FB9F2A}" type="sibTrans" cxnId="{A3285265-EE89-4BFA-83E7-800B74949594}">
      <dgm:prSet/>
      <dgm:spPr/>
      <dgm:t>
        <a:bodyPr/>
        <a:lstStyle/>
        <a:p>
          <a:endParaRPr lang="zh-TW" altLang="en-US"/>
        </a:p>
      </dgm:t>
    </dgm:pt>
    <dgm:pt modelId="{F2604119-A310-4AFB-99D6-C0248FAB8BD0}" type="pres">
      <dgm:prSet presAssocID="{84C7D5B8-8A54-43CF-964F-41B249E0EB5E}" presName="rootNode" presStyleCnt="0">
        <dgm:presLayoutVars>
          <dgm:chMax/>
          <dgm:chPref/>
          <dgm:dir/>
          <dgm:animLvl val="lvl"/>
        </dgm:presLayoutVars>
      </dgm:prSet>
      <dgm:spPr/>
    </dgm:pt>
    <dgm:pt modelId="{E66C92F9-C7BB-4083-B04B-94B849561BCE}" type="pres">
      <dgm:prSet presAssocID="{35F6575F-871F-4DFC-9828-C36656556752}" presName="composite" presStyleCnt="0"/>
      <dgm:spPr/>
    </dgm:pt>
    <dgm:pt modelId="{7A0F433D-DD4F-44F6-8288-080E35D5BFC3}" type="pres">
      <dgm:prSet presAssocID="{35F6575F-871F-4DFC-9828-C36656556752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55DB400A-F587-4468-8656-A69255DF12B9}" type="pres">
      <dgm:prSet presAssocID="{35F6575F-871F-4DFC-9828-C36656556752}" presName="Image" presStyleLbl="bgImgPlace1" presStyleIdx="0" presStyleCnt="2"/>
      <dgm:spPr/>
    </dgm:pt>
    <dgm:pt modelId="{5AC1A2BC-4E5D-44A7-9C75-FD0EA031DBC2}" type="pres">
      <dgm:prSet presAssocID="{35F6575F-871F-4DFC-9828-C36656556752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F0FFE830-2AA2-48C1-A156-53431C493179}" type="pres">
      <dgm:prSet presAssocID="{7CFCC501-40A5-4471-83C9-EB3F4C78B83B}" presName="sibTrans" presStyleCnt="0"/>
      <dgm:spPr/>
    </dgm:pt>
    <dgm:pt modelId="{AA0D8B7D-BA6C-4402-A01B-B87B0E236D78}" type="pres">
      <dgm:prSet presAssocID="{3EC35B2D-DA31-4545-946D-003FE2879922}" presName="composite" presStyleCnt="0"/>
      <dgm:spPr/>
    </dgm:pt>
    <dgm:pt modelId="{6793DB29-D86B-4557-8C21-3BEAFD6F019C}" type="pres">
      <dgm:prSet presAssocID="{3EC35B2D-DA31-4545-946D-003FE2879922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2444A735-75C9-456F-8626-4027BEB0998B}" type="pres">
      <dgm:prSet presAssocID="{3EC35B2D-DA31-4545-946D-003FE2879922}" presName="Image" presStyleLbl="bgImgPlace1" presStyleIdx="1" presStyleCnt="2"/>
      <dgm:spPr/>
    </dgm:pt>
    <dgm:pt modelId="{AFC1E7D7-AC23-4861-860F-14B31A86288F}" type="pres">
      <dgm:prSet presAssocID="{3EC35B2D-DA31-4545-946D-003FE2879922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82E8B0B3-9D0E-4DF2-91B3-07ECA274BEC0}" srcId="{35F6575F-871F-4DFC-9828-C36656556752}" destId="{DDBA8829-8A52-4F3B-82E2-9D3C1A72224B}" srcOrd="0" destOrd="0" parTransId="{86922193-C044-4F1A-9AAF-DD812C7072F1}" sibTransId="{5C1BE122-1390-4B79-94A3-1F775C3FC9F4}"/>
    <dgm:cxn modelId="{737B2FC4-D177-4A22-9659-F1BB97CD4D01}" srcId="{84C7D5B8-8A54-43CF-964F-41B249E0EB5E}" destId="{3EC35B2D-DA31-4545-946D-003FE2879922}" srcOrd="1" destOrd="0" parTransId="{34223F68-5E73-4082-A74C-699D844F5478}" sibTransId="{7810B346-11A0-4FA3-89C6-44A9E4A3CAE3}"/>
    <dgm:cxn modelId="{B051BBC3-088D-4910-83D7-8E755EBB14E7}" type="presOf" srcId="{81F86F12-D8D7-4394-A5B1-C6B540F56887}" destId="{AFC1E7D7-AC23-4861-860F-14B31A86288F}" srcOrd="0" destOrd="0" presId="urn:microsoft.com/office/officeart/2008/layout/TitledPictureBlocks"/>
    <dgm:cxn modelId="{478D735A-EE84-4361-8D89-45F3DB657801}" type="presOf" srcId="{3EC35B2D-DA31-4545-946D-003FE2879922}" destId="{6793DB29-D86B-4557-8C21-3BEAFD6F019C}" srcOrd="0" destOrd="0" presId="urn:microsoft.com/office/officeart/2008/layout/TitledPictureBlocks"/>
    <dgm:cxn modelId="{9467F5B0-D923-49AF-9126-188FD5288356}" type="presOf" srcId="{84C7D5B8-8A54-43CF-964F-41B249E0EB5E}" destId="{F2604119-A310-4AFB-99D6-C0248FAB8BD0}" srcOrd="0" destOrd="0" presId="urn:microsoft.com/office/officeart/2008/layout/TitledPictureBlocks"/>
    <dgm:cxn modelId="{41EE7BED-265A-4D2C-8830-3BD1ECE300CE}" type="presOf" srcId="{DDBA8829-8A52-4F3B-82E2-9D3C1A72224B}" destId="{5AC1A2BC-4E5D-44A7-9C75-FD0EA031DBC2}" srcOrd="0" destOrd="0" presId="urn:microsoft.com/office/officeart/2008/layout/TitledPictureBlocks"/>
    <dgm:cxn modelId="{20B05BF4-E943-4F07-B31D-E8A76D481B6F}" type="presOf" srcId="{35F6575F-871F-4DFC-9828-C36656556752}" destId="{7A0F433D-DD4F-44F6-8288-080E35D5BFC3}" srcOrd="0" destOrd="0" presId="urn:microsoft.com/office/officeart/2008/layout/TitledPictureBlocks"/>
    <dgm:cxn modelId="{A3285265-EE89-4BFA-83E7-800B74949594}" srcId="{3EC35B2D-DA31-4545-946D-003FE2879922}" destId="{81F86F12-D8D7-4394-A5B1-C6B540F56887}" srcOrd="0" destOrd="0" parTransId="{16E4CEE3-8EFF-45ED-B96A-8BE7C2AB443A}" sibTransId="{D3FC9893-F8CB-4499-9C84-D7BD33FB9F2A}"/>
    <dgm:cxn modelId="{510D0888-F58D-4560-A37F-A5416AD984EF}" srcId="{84C7D5B8-8A54-43CF-964F-41B249E0EB5E}" destId="{35F6575F-871F-4DFC-9828-C36656556752}" srcOrd="0" destOrd="0" parTransId="{5C2EAC29-56FB-4BFE-AD67-966182B32DF0}" sibTransId="{7CFCC501-40A5-4471-83C9-EB3F4C78B83B}"/>
    <dgm:cxn modelId="{74845DB5-9E77-454D-93C9-93B515B97735}" type="presParOf" srcId="{F2604119-A310-4AFB-99D6-C0248FAB8BD0}" destId="{E66C92F9-C7BB-4083-B04B-94B849561BCE}" srcOrd="0" destOrd="0" presId="urn:microsoft.com/office/officeart/2008/layout/TitledPictureBlocks"/>
    <dgm:cxn modelId="{CCB396E5-649E-495A-A454-0E90F37BC908}" type="presParOf" srcId="{E66C92F9-C7BB-4083-B04B-94B849561BCE}" destId="{7A0F433D-DD4F-44F6-8288-080E35D5BFC3}" srcOrd="0" destOrd="0" presId="urn:microsoft.com/office/officeart/2008/layout/TitledPictureBlocks"/>
    <dgm:cxn modelId="{EB55C6AE-455D-4474-A63F-E84731857D90}" type="presParOf" srcId="{E66C92F9-C7BB-4083-B04B-94B849561BCE}" destId="{55DB400A-F587-4468-8656-A69255DF12B9}" srcOrd="1" destOrd="0" presId="urn:microsoft.com/office/officeart/2008/layout/TitledPictureBlocks"/>
    <dgm:cxn modelId="{F61C9910-2EF7-4606-94CF-07716DCA0AFE}" type="presParOf" srcId="{E66C92F9-C7BB-4083-B04B-94B849561BCE}" destId="{5AC1A2BC-4E5D-44A7-9C75-FD0EA031DBC2}" srcOrd="2" destOrd="0" presId="urn:microsoft.com/office/officeart/2008/layout/TitledPictureBlocks"/>
    <dgm:cxn modelId="{A7BC961C-F9BC-48D5-9ACE-7E8B3BD2F842}" type="presParOf" srcId="{F2604119-A310-4AFB-99D6-C0248FAB8BD0}" destId="{F0FFE830-2AA2-48C1-A156-53431C493179}" srcOrd="1" destOrd="0" presId="urn:microsoft.com/office/officeart/2008/layout/TitledPictureBlocks"/>
    <dgm:cxn modelId="{DDEAA252-6691-4CFB-991B-77EF85F16764}" type="presParOf" srcId="{F2604119-A310-4AFB-99D6-C0248FAB8BD0}" destId="{AA0D8B7D-BA6C-4402-A01B-B87B0E236D78}" srcOrd="2" destOrd="0" presId="urn:microsoft.com/office/officeart/2008/layout/TitledPictureBlocks"/>
    <dgm:cxn modelId="{5E98F302-3E18-4B7B-988A-EAC5E40A0200}" type="presParOf" srcId="{AA0D8B7D-BA6C-4402-A01B-B87B0E236D78}" destId="{6793DB29-D86B-4557-8C21-3BEAFD6F019C}" srcOrd="0" destOrd="0" presId="urn:microsoft.com/office/officeart/2008/layout/TitledPictureBlocks"/>
    <dgm:cxn modelId="{8D38CE02-3730-4B6A-8080-013642973053}" type="presParOf" srcId="{AA0D8B7D-BA6C-4402-A01B-B87B0E236D78}" destId="{2444A735-75C9-456F-8626-4027BEB0998B}" srcOrd="1" destOrd="0" presId="urn:microsoft.com/office/officeart/2008/layout/TitledPictureBlocks"/>
    <dgm:cxn modelId="{DDC78339-6461-4F2E-8B59-8402D27DAE16}" type="presParOf" srcId="{AA0D8B7D-BA6C-4402-A01B-B87B0E236D78}" destId="{AFC1E7D7-AC23-4861-860F-14B31A86288F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61E700-85FE-4563-A180-3FC663739735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1918" y="1810385"/>
        <a:ext cx="2011188" cy="1810385"/>
      </dsp:txXfrm>
    </dsp:sp>
    <dsp:sp modelId="{EBC253C6-B70F-4AD7-899D-9C9A66D8D5FD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solidFill>
          <a:schemeClr val="accent2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D8856DB-085F-4225-A75A-E332BAD6B933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chemeClr val="accent2">
            <a:hueOff val="1560506"/>
            <a:satOff val="-1946"/>
            <a:lumOff val="45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810385"/>
        <a:ext cx="2011188" cy="1810385"/>
      </dsp:txXfrm>
    </dsp:sp>
    <dsp:sp modelId="{6C8FDF4D-AB60-4FE9-A49A-6BEABE8EF073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solidFill>
          <a:schemeClr val="accent2">
            <a:tint val="50000"/>
            <a:hueOff val="1667625"/>
            <a:satOff val="-1491"/>
            <a:lumOff val="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4868995-FEFD-48D3-9D06-14337E9DA91B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FA3EF2ED-7863-47C5-8BB9-0928DF804CA6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solidFill>
          <a:schemeClr val="accent2">
            <a:tint val="50000"/>
            <a:hueOff val="3335250"/>
            <a:satOff val="-2982"/>
            <a:lumOff val="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BE9FE67-410A-4289-A2C7-E6AFC4B0AC3D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83990220-5AB0-4C37-8000-098435B3A48C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solidFill>
          <a:schemeClr val="accent2">
            <a:tint val="50000"/>
            <a:hueOff val="5002875"/>
            <a:satOff val="-4473"/>
            <a:lumOff val="1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A8555D0-5313-4D55-9572-E7A01A9D18AA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DB400A-F587-4468-8656-A69255DF12B9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AC1A2BC-4E5D-44A7-9C75-FD0EA031DBC2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大約</a:t>
          </a:r>
          <a:r>
            <a:rPr lang="en-US" sz="2500" kern="1200" smtClean="0"/>
            <a:t>3</a:t>
          </a:r>
          <a:r>
            <a:rPr lang="zh-TW" sz="2500" kern="1200" smtClean="0"/>
            <a:t>個步伐</a:t>
          </a:r>
          <a:endParaRPr lang="zh-TW" sz="2500" kern="1200"/>
        </a:p>
      </dsp:txBody>
      <dsp:txXfrm>
        <a:off x="2530540" y="1659838"/>
        <a:ext cx="1279639" cy="1335100"/>
      </dsp:txXfrm>
    </dsp:sp>
    <dsp:sp modelId="{7A0F433D-DD4F-44F6-8288-080E35D5BFC3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5925" y="817031"/>
        <a:ext cx="2866518" cy="418227"/>
      </dsp:txXfrm>
    </dsp:sp>
    <dsp:sp modelId="{2444A735-75C9-456F-8626-4027BEB0998B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FC1E7D7-AC23-4861-860F-14B31A86288F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大約手臂的兩倍長</a:t>
          </a:r>
          <a:endParaRPr lang="zh-TW" sz="2500" kern="1200"/>
        </a:p>
      </dsp:txBody>
      <dsp:txXfrm>
        <a:off x="6904223" y="1659838"/>
        <a:ext cx="1279639" cy="1335100"/>
      </dsp:txXfrm>
    </dsp:sp>
    <dsp:sp modelId="{6793DB29-D86B-4557-8C21-3BEAFD6F019C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室內至少</a:t>
          </a:r>
          <a:r>
            <a:rPr lang="en-US" sz="1800" kern="1200" smtClean="0"/>
            <a:t>1.5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4379609" y="817031"/>
        <a:ext cx="2866518" cy="41822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000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Wingdings" panose="05000000000000000000" pitchFamily="2" charset="2"/>
        <a:buChar char="n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87624" y="1394775"/>
            <a:ext cx="7772400" cy="1080120"/>
          </a:xfrm>
        </p:spPr>
        <p:txBody>
          <a:bodyPr>
            <a:normAutofit fontScale="90000"/>
          </a:bodyPr>
          <a:lstStyle/>
          <a:p>
            <a:r>
              <a:rPr lang="zh-TW" altLang="en-US" dirty="0"/>
              <a:t>打擊新冠病毒，守護健康你我有責</a:t>
            </a:r>
            <a:br>
              <a:rPr lang="zh-TW" altLang="en-US" dirty="0"/>
            </a:br>
            <a:endParaRPr lang="zh-TW" altLang="en-US" sz="4800" dirty="0">
              <a:latin typeface="+mj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3221596" y="100540"/>
            <a:ext cx="302433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4400" dirty="0">
                <a:latin typeface="+mj-ea"/>
              </a:rPr>
              <a:t>防疫大作戰</a:t>
            </a:r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3320989"/>
            <a:ext cx="8820472" cy="3863844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928" y="3473389"/>
            <a:ext cx="8820472" cy="3863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8497422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7647345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96479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新型冠狀病毒 相關連結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D8D5AFC-7898-46AE-928B-151FDBA2EC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衛福部疾管署</a:t>
            </a:r>
          </a:p>
          <a:p>
            <a:r>
              <a:rPr lang="zh-TW" altLang="en-US" dirty="0"/>
              <a:t>掌握最新疫情</a:t>
            </a:r>
          </a:p>
          <a:p>
            <a:r>
              <a:rPr lang="zh-TW" altLang="en-US" dirty="0"/>
              <a:t>了解防疫議題</a:t>
            </a:r>
          </a:p>
          <a:p>
            <a:r>
              <a:rPr lang="zh-TW" altLang="en-US" dirty="0"/>
              <a:t>防疫小測驗</a:t>
            </a:r>
          </a:p>
          <a:p>
            <a:r>
              <a:rPr lang="zh-TW" altLang="en-US" dirty="0"/>
              <a:t>你的防疫觀念正確嗎？</a:t>
            </a:r>
          </a:p>
          <a:p>
            <a:r>
              <a:rPr lang="zh-TW" altLang="en-US" dirty="0"/>
              <a:t>擊敗新冠病毒，健康久久！</a:t>
            </a:r>
          </a:p>
        </p:txBody>
      </p:sp>
      <p:graphicFrame>
        <p:nvGraphicFramePr>
          <p:cNvPr id="7" name="圖表 6"/>
          <p:cNvGraphicFramePr/>
          <p:nvPr>
            <p:extLst/>
          </p:nvPr>
        </p:nvGraphicFramePr>
        <p:xfrm>
          <a:off x="7524328" y="3140968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9181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1335</TotalTime>
  <Words>111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新細明體</vt:lpstr>
      <vt:lpstr>Arial</vt:lpstr>
      <vt:lpstr>Calibri</vt:lpstr>
      <vt:lpstr>Wingdings</vt:lpstr>
      <vt:lpstr>Office 佈景主題</vt:lpstr>
      <vt:lpstr>打擊新冠病毒，守護健康你我有責 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53</cp:revision>
  <dcterms:created xsi:type="dcterms:W3CDTF">2014-02-08T16:25:00Z</dcterms:created>
  <dcterms:modified xsi:type="dcterms:W3CDTF">2021-12-07T03:08:44Z</dcterms:modified>
</cp:coreProperties>
</file>