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8"/>
            <a:r>
              <a:rPr lang="zh-TW" altLang="en-US" dirty="0" smtClean="0"/>
              <a:t>層第五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27552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dirty="0" err="1" smtClean="0"/>
              <a:t>Nvnhvb</a:t>
            </a:r>
            <a:r>
              <a:rPr lang="en-US" altLang="zh-TW" dirty="0" smtClean="0"/>
              <a:t> 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右大括弧 6"/>
          <p:cNvSpPr/>
          <p:nvPr userDrawn="1"/>
        </p:nvSpPr>
        <p:spPr>
          <a:xfrm>
            <a:off x="5148064" y="3071962"/>
            <a:ext cx="360040" cy="720081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lang="zh-TW" altLang="en-US" sz="2000" kern="1200" dirty="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5536" y="2036231"/>
            <a:ext cx="7772400" cy="1080120"/>
          </a:xfrm>
        </p:spPr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576" y="764704"/>
            <a:ext cx="5328592" cy="443711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4595" y="764674"/>
            <a:ext cx="10498595" cy="8611051"/>
          </a:xfrm>
          <a:prstGeom prst="rect">
            <a:avLst/>
          </a:prstGeom>
        </p:spPr>
      </p:pic>
      <p:sp>
        <p:nvSpPr>
          <p:cNvPr id="6" name="手繪多邊形 5"/>
          <p:cNvSpPr/>
          <p:nvPr/>
        </p:nvSpPr>
        <p:spPr>
          <a:xfrm>
            <a:off x="5076056" y="3717032"/>
            <a:ext cx="5181600" cy="4998965"/>
          </a:xfrm>
          <a:custGeom>
            <a:avLst/>
            <a:gdLst>
              <a:gd name="connsiteX0" fmla="*/ 0 w 5181600"/>
              <a:gd name="connsiteY0" fmla="*/ 0 h 27709"/>
              <a:gd name="connsiteX1" fmla="*/ 5181600 w 5181600"/>
              <a:gd name="connsiteY1" fmla="*/ 27709 h 27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181600" h="27709">
                <a:moveTo>
                  <a:pt x="0" y="0"/>
                </a:moveTo>
                <a:lnTo>
                  <a:pt x="5181600" y="2770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向下箭號 6"/>
          <p:cNvSpPr/>
          <p:nvPr/>
        </p:nvSpPr>
        <p:spPr>
          <a:xfrm>
            <a:off x="1489448" y="-411847"/>
            <a:ext cx="6480720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新型冠狀病毒 防疫須知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>
          <a:xfrm>
            <a:off x="687288" y="1417639"/>
            <a:ext cx="5036840" cy="237140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2"/>
                </a:solidFill>
              </a:rPr>
              <a:t>雙手肥皂清潔，搓洗</a:t>
            </a:r>
            <a:r>
              <a:rPr lang="en-US" altLang="zh-TW" dirty="0">
                <a:solidFill>
                  <a:schemeClr val="bg2"/>
                </a:solidFill>
              </a:rPr>
              <a:t>40~60</a:t>
            </a:r>
            <a:r>
              <a:rPr lang="zh-TW" altLang="en-US" dirty="0">
                <a:solidFill>
                  <a:schemeClr val="bg2"/>
                </a:solidFill>
              </a:rPr>
              <a:t>秒</a:t>
            </a:r>
          </a:p>
          <a:p>
            <a:r>
              <a:rPr lang="zh-TW" altLang="en-US" dirty="0">
                <a:solidFill>
                  <a:schemeClr val="bg2"/>
                </a:solidFill>
              </a:rPr>
              <a:t>口罩要遮住口鼻、蓋住下巴  </a:t>
            </a:r>
          </a:p>
          <a:p>
            <a:r>
              <a:rPr lang="zh-TW" altLang="en-US" dirty="0">
                <a:solidFill>
                  <a:schemeClr val="bg2"/>
                </a:solidFill>
              </a:rPr>
              <a:t>噴</a:t>
            </a:r>
            <a:r>
              <a:rPr lang="en-US" altLang="zh-TW" dirty="0">
                <a:solidFill>
                  <a:schemeClr val="bg2"/>
                </a:solidFill>
              </a:rPr>
              <a:t>75%</a:t>
            </a:r>
            <a:r>
              <a:rPr lang="zh-TW" altLang="en-US" dirty="0">
                <a:solidFill>
                  <a:schemeClr val="bg2"/>
                </a:solidFill>
              </a:rPr>
              <a:t>酒精搓洗雙手</a:t>
            </a:r>
            <a:r>
              <a:rPr lang="en-US" altLang="zh-TW" dirty="0">
                <a:solidFill>
                  <a:schemeClr val="bg2"/>
                </a:solidFill>
              </a:rPr>
              <a:t>20-30</a:t>
            </a:r>
            <a:r>
              <a:rPr lang="zh-TW" altLang="en-US" dirty="0">
                <a:solidFill>
                  <a:schemeClr val="bg2"/>
                </a:solidFill>
              </a:rPr>
              <a:t>秒</a:t>
            </a:r>
          </a:p>
          <a:p>
            <a:r>
              <a:rPr lang="zh-TW" altLang="en-US" dirty="0">
                <a:solidFill>
                  <a:schemeClr val="bg2"/>
                </a:solidFill>
              </a:rPr>
              <a:t>有發燒、呼吸道症狀速就醫</a:t>
            </a:r>
            <a:endParaRPr lang="en-US" altLang="zh-TW" dirty="0">
              <a:solidFill>
                <a:schemeClr val="bg2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644" y="3914280"/>
            <a:ext cx="3607444" cy="221188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6464" y="4284127"/>
            <a:ext cx="2851868" cy="147218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2348880"/>
            <a:ext cx="2560476" cy="1112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C1069-36F3-442E-AE60-8E8E97812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052737"/>
            <a:ext cx="3312368" cy="2376264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室外至少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公尺</a:t>
            </a:r>
          </a:p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大約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個步伐</a:t>
            </a:r>
          </a:p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室內至少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</a:rPr>
              <a:t>1.5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公尺</a:t>
            </a:r>
          </a:p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大約手臂的兩倍長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6576" y="1772816"/>
            <a:ext cx="457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衛福部疾管署</a:t>
            </a:r>
          </a:p>
          <a:p>
            <a:r>
              <a:rPr lang="zh-TW" altLang="en-US" dirty="0">
                <a:solidFill>
                  <a:srgbClr val="FF0000"/>
                </a:solidFill>
              </a:rPr>
              <a:t>掌握最新疫情</a:t>
            </a:r>
          </a:p>
          <a:p>
            <a:r>
              <a:rPr lang="zh-TW" altLang="en-US" dirty="0">
                <a:solidFill>
                  <a:srgbClr val="FF0000"/>
                </a:solidFill>
              </a:rPr>
              <a:t>了解防疫議題</a:t>
            </a:r>
          </a:p>
          <a:p>
            <a:r>
              <a:rPr lang="zh-TW" altLang="en-US" dirty="0">
                <a:solidFill>
                  <a:srgbClr val="FF0000"/>
                </a:solidFill>
              </a:rPr>
              <a:t>防疫小測驗</a:t>
            </a:r>
          </a:p>
          <a:p>
            <a:r>
              <a:rPr lang="zh-TW" altLang="en-US" dirty="0">
                <a:solidFill>
                  <a:srgbClr val="FF0000"/>
                </a:solidFill>
              </a:rPr>
              <a:t>你的防疫觀念正確嗎？</a:t>
            </a:r>
          </a:p>
          <a:p>
            <a:r>
              <a:rPr lang="zh-TW" altLang="en-US" dirty="0">
                <a:solidFill>
                  <a:srgbClr val="FF0000"/>
                </a:solidFill>
              </a:rPr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1317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51</cp:revision>
  <dcterms:created xsi:type="dcterms:W3CDTF">2014-02-08T16:25:00Z</dcterms:created>
  <dcterms:modified xsi:type="dcterms:W3CDTF">2021-12-07T03:08:45Z</dcterms:modified>
</cp:coreProperties>
</file>