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C2200C-37DB-4101-A7A3-D97142B2F906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D6909BC-DA97-47D2-9EC5-96E7F5E0B40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07D9488-0207-4969-AF77-7AB5B5D895C7}" type="parTrans" cxnId="{886CC7B4-9210-4A4F-986F-89F78B7FAFD1}">
      <dgm:prSet/>
      <dgm:spPr/>
      <dgm:t>
        <a:bodyPr/>
        <a:lstStyle/>
        <a:p>
          <a:endParaRPr lang="zh-TW" altLang="en-US"/>
        </a:p>
      </dgm:t>
    </dgm:pt>
    <dgm:pt modelId="{2046005B-0F53-4CD7-A6AE-4257906E10BD}" type="sibTrans" cxnId="{886CC7B4-9210-4A4F-986F-89F78B7FAFD1}">
      <dgm:prSet/>
      <dgm:spPr/>
      <dgm:t>
        <a:bodyPr/>
        <a:lstStyle/>
        <a:p>
          <a:endParaRPr lang="zh-TW" altLang="en-US"/>
        </a:p>
      </dgm:t>
    </dgm:pt>
    <dgm:pt modelId="{E2B7AEB8-9930-4B69-AD53-D1BE8B18C05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12F7DDA-9EB7-4981-8768-3B9D7B52388F}" type="parTrans" cxnId="{8B6C4FB9-411F-4404-8DA4-CE6634FD2F0C}">
      <dgm:prSet/>
      <dgm:spPr/>
      <dgm:t>
        <a:bodyPr/>
        <a:lstStyle/>
        <a:p>
          <a:endParaRPr lang="zh-TW" altLang="en-US"/>
        </a:p>
      </dgm:t>
    </dgm:pt>
    <dgm:pt modelId="{4B44FCAA-6272-44FE-8F9C-357A1E79B694}" type="sibTrans" cxnId="{8B6C4FB9-411F-4404-8DA4-CE6634FD2F0C}">
      <dgm:prSet/>
      <dgm:spPr/>
      <dgm:t>
        <a:bodyPr/>
        <a:lstStyle/>
        <a:p>
          <a:endParaRPr lang="zh-TW" altLang="en-US"/>
        </a:p>
      </dgm:t>
    </dgm:pt>
    <dgm:pt modelId="{BBEAC7C4-F159-4FAF-9FEF-C92FCDD1A72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C1A8B3A-EBF4-434E-B8D3-770B47CB3967}" type="parTrans" cxnId="{F4AF45C4-1973-44A9-B991-CCE594B0E9D5}">
      <dgm:prSet/>
      <dgm:spPr/>
      <dgm:t>
        <a:bodyPr/>
        <a:lstStyle/>
        <a:p>
          <a:endParaRPr lang="zh-TW" altLang="en-US"/>
        </a:p>
      </dgm:t>
    </dgm:pt>
    <dgm:pt modelId="{A59B0B27-2B41-45AC-8A55-91D3C10A70CA}" type="sibTrans" cxnId="{F4AF45C4-1973-44A9-B991-CCE594B0E9D5}">
      <dgm:prSet/>
      <dgm:spPr/>
      <dgm:t>
        <a:bodyPr/>
        <a:lstStyle/>
        <a:p>
          <a:endParaRPr lang="zh-TW" altLang="en-US"/>
        </a:p>
      </dgm:t>
    </dgm:pt>
    <dgm:pt modelId="{BB68E359-ECDF-49B8-8B6C-EE01560D4AD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882B3F0-B340-40BF-8699-0CD80FE4E96C}" type="parTrans" cxnId="{E6F09F0B-79EB-4B20-B58B-5F8893019740}">
      <dgm:prSet/>
      <dgm:spPr/>
      <dgm:t>
        <a:bodyPr/>
        <a:lstStyle/>
        <a:p>
          <a:endParaRPr lang="zh-TW" altLang="en-US"/>
        </a:p>
      </dgm:t>
    </dgm:pt>
    <dgm:pt modelId="{39916678-CA61-4BFF-8582-51160863DBC8}" type="sibTrans" cxnId="{E6F09F0B-79EB-4B20-B58B-5F8893019740}">
      <dgm:prSet/>
      <dgm:spPr/>
      <dgm:t>
        <a:bodyPr/>
        <a:lstStyle/>
        <a:p>
          <a:endParaRPr lang="zh-TW" altLang="en-US"/>
        </a:p>
      </dgm:t>
    </dgm:pt>
    <dgm:pt modelId="{3B9ECE4A-0078-409A-BE34-865810D360C5}" type="pres">
      <dgm:prSet presAssocID="{C2C2200C-37DB-4101-A7A3-D97142B2F90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BDCEB2B-5235-40E1-B8AD-961C0C7AF769}" type="pres">
      <dgm:prSet presAssocID="{C2C2200C-37DB-4101-A7A3-D97142B2F906}" presName="fgShape" presStyleLbl="fgShp" presStyleIdx="0" presStyleCnt="1"/>
      <dgm:spPr/>
    </dgm:pt>
    <dgm:pt modelId="{CD54B08B-243F-4961-AEB7-7011268F3C25}" type="pres">
      <dgm:prSet presAssocID="{C2C2200C-37DB-4101-A7A3-D97142B2F906}" presName="linComp" presStyleCnt="0"/>
      <dgm:spPr/>
    </dgm:pt>
    <dgm:pt modelId="{04D74E87-9B08-4AD9-9E98-C45EF029B246}" type="pres">
      <dgm:prSet presAssocID="{0D6909BC-DA97-47D2-9EC5-96E7F5E0B40D}" presName="compNode" presStyleCnt="0"/>
      <dgm:spPr/>
    </dgm:pt>
    <dgm:pt modelId="{8C98C61F-EEFC-40D9-A9EF-E207A27971D1}" type="pres">
      <dgm:prSet presAssocID="{0D6909BC-DA97-47D2-9EC5-96E7F5E0B40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1031FC8-03F4-454D-9CB2-FEC3CA8F214E}" type="pres">
      <dgm:prSet presAssocID="{0D6909BC-DA97-47D2-9EC5-96E7F5E0B40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A66367-61A1-4C3C-9067-DF5E65A842AF}" type="pres">
      <dgm:prSet presAssocID="{0D6909BC-DA97-47D2-9EC5-96E7F5E0B40D}" presName="invisiNode" presStyleLbl="node1" presStyleIdx="0" presStyleCnt="4"/>
      <dgm:spPr/>
    </dgm:pt>
    <dgm:pt modelId="{2EB59587-4D9D-4D9C-931E-B9DA0A811C23}" type="pres">
      <dgm:prSet presAssocID="{0D6909BC-DA97-47D2-9EC5-96E7F5E0B40D}" presName="imagNode" presStyleLbl="fgImgPlace1" presStyleIdx="0" presStyleCnt="4"/>
      <dgm:spPr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7C2AB79-9C96-4565-B491-79548E7AEDA8}" type="pres">
      <dgm:prSet presAssocID="{2046005B-0F53-4CD7-A6AE-4257906E10B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7F07B98-8677-41D7-8F6B-F922C7ED10BB}" type="pres">
      <dgm:prSet presAssocID="{E2B7AEB8-9930-4B69-AD53-D1BE8B18C057}" presName="compNode" presStyleCnt="0"/>
      <dgm:spPr/>
    </dgm:pt>
    <dgm:pt modelId="{748A41F6-D990-4691-9AB8-DD661DDCA49C}" type="pres">
      <dgm:prSet presAssocID="{E2B7AEB8-9930-4B69-AD53-D1BE8B18C05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43F7851-716A-48D8-8C39-4B4AEA97524B}" type="pres">
      <dgm:prSet presAssocID="{E2B7AEB8-9930-4B69-AD53-D1BE8B18C05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DB4BF5-F82F-4825-855A-B61D76D8F0FB}" type="pres">
      <dgm:prSet presAssocID="{E2B7AEB8-9930-4B69-AD53-D1BE8B18C057}" presName="invisiNode" presStyleLbl="node1" presStyleIdx="1" presStyleCnt="4"/>
      <dgm:spPr/>
    </dgm:pt>
    <dgm:pt modelId="{C9D6F9E9-E4E0-4C38-BF25-380A3C505E47}" type="pres">
      <dgm:prSet presAssocID="{E2B7AEB8-9930-4B69-AD53-D1BE8B18C057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4A92A35-E6A9-4578-855A-E74BCCFA54BB}" type="pres">
      <dgm:prSet presAssocID="{4B44FCAA-6272-44FE-8F9C-357A1E79B69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6BC4CF1-97F2-44D0-A96B-4628DDE8C38C}" type="pres">
      <dgm:prSet presAssocID="{BBEAC7C4-F159-4FAF-9FEF-C92FCDD1A723}" presName="compNode" presStyleCnt="0"/>
      <dgm:spPr/>
    </dgm:pt>
    <dgm:pt modelId="{45F708DD-6EF1-4CB9-AEED-5DC1B82551B1}" type="pres">
      <dgm:prSet presAssocID="{BBEAC7C4-F159-4FAF-9FEF-C92FCDD1A72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8B494D4-055C-4537-9446-68C368E528D5}" type="pres">
      <dgm:prSet presAssocID="{BBEAC7C4-F159-4FAF-9FEF-C92FCDD1A72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7AE214-5DF6-4DD9-B3CC-95BDFE889E65}" type="pres">
      <dgm:prSet presAssocID="{BBEAC7C4-F159-4FAF-9FEF-C92FCDD1A723}" presName="invisiNode" presStyleLbl="node1" presStyleIdx="2" presStyleCnt="4"/>
      <dgm:spPr/>
    </dgm:pt>
    <dgm:pt modelId="{5FE78E53-34F5-4221-8855-F92D127EBAE8}" type="pres">
      <dgm:prSet presAssocID="{BBEAC7C4-F159-4FAF-9FEF-C92FCDD1A723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5190361-70A2-4718-963A-6074BE101793}" type="pres">
      <dgm:prSet presAssocID="{A59B0B27-2B41-45AC-8A55-91D3C10A70C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DE0941E-3BBC-4680-A851-62911C14508F}" type="pres">
      <dgm:prSet presAssocID="{BB68E359-ECDF-49B8-8B6C-EE01560D4AD1}" presName="compNode" presStyleCnt="0"/>
      <dgm:spPr/>
    </dgm:pt>
    <dgm:pt modelId="{995872D0-1824-40D4-BAB4-166898D5FE86}" type="pres">
      <dgm:prSet presAssocID="{BB68E359-ECDF-49B8-8B6C-EE01560D4AD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F53394A-87D5-48C3-B43E-FE52EA23CF4A}" type="pres">
      <dgm:prSet presAssocID="{BB68E359-ECDF-49B8-8B6C-EE01560D4AD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01C215-70F0-4507-9BA6-D1145FF0930A}" type="pres">
      <dgm:prSet presAssocID="{BB68E359-ECDF-49B8-8B6C-EE01560D4AD1}" presName="invisiNode" presStyleLbl="node1" presStyleIdx="3" presStyleCnt="4"/>
      <dgm:spPr/>
    </dgm:pt>
    <dgm:pt modelId="{328280F9-2DFE-41DE-8732-709C98214FFD}" type="pres">
      <dgm:prSet presAssocID="{BB68E359-ECDF-49B8-8B6C-EE01560D4AD1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2B51A4A-8D5C-4966-ABA8-AD05F6FD9ED9}" type="presOf" srcId="{BB68E359-ECDF-49B8-8B6C-EE01560D4AD1}" destId="{995872D0-1824-40D4-BAB4-166898D5FE86}" srcOrd="0" destOrd="0" presId="urn:microsoft.com/office/officeart/2005/8/layout/hList7"/>
    <dgm:cxn modelId="{91D1AC70-C602-420D-9C65-A30162A964A4}" type="presOf" srcId="{E2B7AEB8-9930-4B69-AD53-D1BE8B18C057}" destId="{748A41F6-D990-4691-9AB8-DD661DDCA49C}" srcOrd="0" destOrd="0" presId="urn:microsoft.com/office/officeart/2005/8/layout/hList7"/>
    <dgm:cxn modelId="{15F0DEAC-9CA2-4A73-9264-0CBDE8C0FD48}" type="presOf" srcId="{BB68E359-ECDF-49B8-8B6C-EE01560D4AD1}" destId="{AF53394A-87D5-48C3-B43E-FE52EA23CF4A}" srcOrd="1" destOrd="0" presId="urn:microsoft.com/office/officeart/2005/8/layout/hList7"/>
    <dgm:cxn modelId="{5800940F-64BC-4733-8D85-056F01689006}" type="presOf" srcId="{BBEAC7C4-F159-4FAF-9FEF-C92FCDD1A723}" destId="{45F708DD-6EF1-4CB9-AEED-5DC1B82551B1}" srcOrd="0" destOrd="0" presId="urn:microsoft.com/office/officeart/2005/8/layout/hList7"/>
    <dgm:cxn modelId="{547E90CC-5EB9-4BCA-916C-2D9C55D03F90}" type="presOf" srcId="{C2C2200C-37DB-4101-A7A3-D97142B2F906}" destId="{3B9ECE4A-0078-409A-BE34-865810D360C5}" srcOrd="0" destOrd="0" presId="urn:microsoft.com/office/officeart/2005/8/layout/hList7"/>
    <dgm:cxn modelId="{209DD262-9EBB-4E36-B3C9-A9E151EA9BAE}" type="presOf" srcId="{BBEAC7C4-F159-4FAF-9FEF-C92FCDD1A723}" destId="{88B494D4-055C-4537-9446-68C368E528D5}" srcOrd="1" destOrd="0" presId="urn:microsoft.com/office/officeart/2005/8/layout/hList7"/>
    <dgm:cxn modelId="{3D7C9E8F-7395-4770-9FEA-56BFEEE6987C}" type="presOf" srcId="{4B44FCAA-6272-44FE-8F9C-357A1E79B694}" destId="{34A92A35-E6A9-4578-855A-E74BCCFA54BB}" srcOrd="0" destOrd="0" presId="urn:microsoft.com/office/officeart/2005/8/layout/hList7"/>
    <dgm:cxn modelId="{F4AF45C4-1973-44A9-B991-CCE594B0E9D5}" srcId="{C2C2200C-37DB-4101-A7A3-D97142B2F906}" destId="{BBEAC7C4-F159-4FAF-9FEF-C92FCDD1A723}" srcOrd="2" destOrd="0" parTransId="{2C1A8B3A-EBF4-434E-B8D3-770B47CB3967}" sibTransId="{A59B0B27-2B41-45AC-8A55-91D3C10A70CA}"/>
    <dgm:cxn modelId="{CCD240CB-1D55-4B48-9512-979A19EFCED6}" type="presOf" srcId="{A59B0B27-2B41-45AC-8A55-91D3C10A70CA}" destId="{25190361-70A2-4718-963A-6074BE101793}" srcOrd="0" destOrd="0" presId="urn:microsoft.com/office/officeart/2005/8/layout/hList7"/>
    <dgm:cxn modelId="{E6F09F0B-79EB-4B20-B58B-5F8893019740}" srcId="{C2C2200C-37DB-4101-A7A3-D97142B2F906}" destId="{BB68E359-ECDF-49B8-8B6C-EE01560D4AD1}" srcOrd="3" destOrd="0" parTransId="{B882B3F0-B340-40BF-8699-0CD80FE4E96C}" sibTransId="{39916678-CA61-4BFF-8582-51160863DBC8}"/>
    <dgm:cxn modelId="{CA902FCF-CB3B-4C61-82D7-DDE5989BB31F}" type="presOf" srcId="{E2B7AEB8-9930-4B69-AD53-D1BE8B18C057}" destId="{C43F7851-716A-48D8-8C39-4B4AEA97524B}" srcOrd="1" destOrd="0" presId="urn:microsoft.com/office/officeart/2005/8/layout/hList7"/>
    <dgm:cxn modelId="{49E29DBA-F778-417B-A4D9-B9EF72EFE415}" type="presOf" srcId="{0D6909BC-DA97-47D2-9EC5-96E7F5E0B40D}" destId="{41031FC8-03F4-454D-9CB2-FEC3CA8F214E}" srcOrd="1" destOrd="0" presId="urn:microsoft.com/office/officeart/2005/8/layout/hList7"/>
    <dgm:cxn modelId="{886CC7B4-9210-4A4F-986F-89F78B7FAFD1}" srcId="{C2C2200C-37DB-4101-A7A3-D97142B2F906}" destId="{0D6909BC-DA97-47D2-9EC5-96E7F5E0B40D}" srcOrd="0" destOrd="0" parTransId="{A07D9488-0207-4969-AF77-7AB5B5D895C7}" sibTransId="{2046005B-0F53-4CD7-A6AE-4257906E10BD}"/>
    <dgm:cxn modelId="{8B6C4FB9-411F-4404-8DA4-CE6634FD2F0C}" srcId="{C2C2200C-37DB-4101-A7A3-D97142B2F906}" destId="{E2B7AEB8-9930-4B69-AD53-D1BE8B18C057}" srcOrd="1" destOrd="0" parTransId="{312F7DDA-9EB7-4981-8768-3B9D7B52388F}" sibTransId="{4B44FCAA-6272-44FE-8F9C-357A1E79B694}"/>
    <dgm:cxn modelId="{92F4A228-AB67-4F8C-8F39-F1B892774CE0}" type="presOf" srcId="{0D6909BC-DA97-47D2-9EC5-96E7F5E0B40D}" destId="{8C98C61F-EEFC-40D9-A9EF-E207A27971D1}" srcOrd="0" destOrd="0" presId="urn:microsoft.com/office/officeart/2005/8/layout/hList7"/>
    <dgm:cxn modelId="{7C1FC25E-9173-4C7C-AB75-81AE94012834}" type="presOf" srcId="{2046005B-0F53-4CD7-A6AE-4257906E10BD}" destId="{87C2AB79-9C96-4565-B491-79548E7AEDA8}" srcOrd="0" destOrd="0" presId="urn:microsoft.com/office/officeart/2005/8/layout/hList7"/>
    <dgm:cxn modelId="{EFC3130F-E601-4590-8563-6F7DE18689F2}" type="presParOf" srcId="{3B9ECE4A-0078-409A-BE34-865810D360C5}" destId="{7BDCEB2B-5235-40E1-B8AD-961C0C7AF769}" srcOrd="0" destOrd="0" presId="urn:microsoft.com/office/officeart/2005/8/layout/hList7"/>
    <dgm:cxn modelId="{7F4EF456-49ED-406E-A601-268FF6F020FD}" type="presParOf" srcId="{3B9ECE4A-0078-409A-BE34-865810D360C5}" destId="{CD54B08B-243F-4961-AEB7-7011268F3C25}" srcOrd="1" destOrd="0" presId="urn:microsoft.com/office/officeart/2005/8/layout/hList7"/>
    <dgm:cxn modelId="{0988207D-4D60-4E8A-8F4C-8F28EF39D7C9}" type="presParOf" srcId="{CD54B08B-243F-4961-AEB7-7011268F3C25}" destId="{04D74E87-9B08-4AD9-9E98-C45EF029B246}" srcOrd="0" destOrd="0" presId="urn:microsoft.com/office/officeart/2005/8/layout/hList7"/>
    <dgm:cxn modelId="{C1C4C89B-0831-49FF-A368-B8ECFD01CA51}" type="presParOf" srcId="{04D74E87-9B08-4AD9-9E98-C45EF029B246}" destId="{8C98C61F-EEFC-40D9-A9EF-E207A27971D1}" srcOrd="0" destOrd="0" presId="urn:microsoft.com/office/officeart/2005/8/layout/hList7"/>
    <dgm:cxn modelId="{05C57F5E-8F88-4A16-BEFD-206FA2536CFE}" type="presParOf" srcId="{04D74E87-9B08-4AD9-9E98-C45EF029B246}" destId="{41031FC8-03F4-454D-9CB2-FEC3CA8F214E}" srcOrd="1" destOrd="0" presId="urn:microsoft.com/office/officeart/2005/8/layout/hList7"/>
    <dgm:cxn modelId="{779C426D-A11E-4959-A0D5-A4854CD321A7}" type="presParOf" srcId="{04D74E87-9B08-4AD9-9E98-C45EF029B246}" destId="{A3A66367-61A1-4C3C-9067-DF5E65A842AF}" srcOrd="2" destOrd="0" presId="urn:microsoft.com/office/officeart/2005/8/layout/hList7"/>
    <dgm:cxn modelId="{ED1A67D9-2DA3-424E-8DC9-C2778BD165E1}" type="presParOf" srcId="{04D74E87-9B08-4AD9-9E98-C45EF029B246}" destId="{2EB59587-4D9D-4D9C-931E-B9DA0A811C23}" srcOrd="3" destOrd="0" presId="urn:microsoft.com/office/officeart/2005/8/layout/hList7"/>
    <dgm:cxn modelId="{B1B6EC3D-D048-41F6-A89C-325D3D7FCB09}" type="presParOf" srcId="{CD54B08B-243F-4961-AEB7-7011268F3C25}" destId="{87C2AB79-9C96-4565-B491-79548E7AEDA8}" srcOrd="1" destOrd="0" presId="urn:microsoft.com/office/officeart/2005/8/layout/hList7"/>
    <dgm:cxn modelId="{93716C8D-B095-41C5-B02E-07633E4640C6}" type="presParOf" srcId="{CD54B08B-243F-4961-AEB7-7011268F3C25}" destId="{D7F07B98-8677-41D7-8F6B-F922C7ED10BB}" srcOrd="2" destOrd="0" presId="urn:microsoft.com/office/officeart/2005/8/layout/hList7"/>
    <dgm:cxn modelId="{13F5B9A1-44AE-4161-B994-5D1913E320EF}" type="presParOf" srcId="{D7F07B98-8677-41D7-8F6B-F922C7ED10BB}" destId="{748A41F6-D990-4691-9AB8-DD661DDCA49C}" srcOrd="0" destOrd="0" presId="urn:microsoft.com/office/officeart/2005/8/layout/hList7"/>
    <dgm:cxn modelId="{B67FC729-0161-4186-B768-134827F28D3E}" type="presParOf" srcId="{D7F07B98-8677-41D7-8F6B-F922C7ED10BB}" destId="{C43F7851-716A-48D8-8C39-4B4AEA97524B}" srcOrd="1" destOrd="0" presId="urn:microsoft.com/office/officeart/2005/8/layout/hList7"/>
    <dgm:cxn modelId="{82539E5E-0CB0-4D33-B4EC-362E7E19E509}" type="presParOf" srcId="{D7F07B98-8677-41D7-8F6B-F922C7ED10BB}" destId="{3ADB4BF5-F82F-4825-855A-B61D76D8F0FB}" srcOrd="2" destOrd="0" presId="urn:microsoft.com/office/officeart/2005/8/layout/hList7"/>
    <dgm:cxn modelId="{552BBEDF-1CDD-4E59-BA5C-4BE2EE708FEC}" type="presParOf" srcId="{D7F07B98-8677-41D7-8F6B-F922C7ED10BB}" destId="{C9D6F9E9-E4E0-4C38-BF25-380A3C505E47}" srcOrd="3" destOrd="0" presId="urn:microsoft.com/office/officeart/2005/8/layout/hList7"/>
    <dgm:cxn modelId="{73C941D3-3D54-4401-B6F4-1394636B36E2}" type="presParOf" srcId="{CD54B08B-243F-4961-AEB7-7011268F3C25}" destId="{34A92A35-E6A9-4578-855A-E74BCCFA54BB}" srcOrd="3" destOrd="0" presId="urn:microsoft.com/office/officeart/2005/8/layout/hList7"/>
    <dgm:cxn modelId="{FEBF029F-472E-4BC2-A145-A13F90CA20E8}" type="presParOf" srcId="{CD54B08B-243F-4961-AEB7-7011268F3C25}" destId="{96BC4CF1-97F2-44D0-A96B-4628DDE8C38C}" srcOrd="4" destOrd="0" presId="urn:microsoft.com/office/officeart/2005/8/layout/hList7"/>
    <dgm:cxn modelId="{722DB3C8-55D1-44AC-AC41-233BECEF1732}" type="presParOf" srcId="{96BC4CF1-97F2-44D0-A96B-4628DDE8C38C}" destId="{45F708DD-6EF1-4CB9-AEED-5DC1B82551B1}" srcOrd="0" destOrd="0" presId="urn:microsoft.com/office/officeart/2005/8/layout/hList7"/>
    <dgm:cxn modelId="{0048A3EA-E483-4842-A66C-F0207246C8F7}" type="presParOf" srcId="{96BC4CF1-97F2-44D0-A96B-4628DDE8C38C}" destId="{88B494D4-055C-4537-9446-68C368E528D5}" srcOrd="1" destOrd="0" presId="urn:microsoft.com/office/officeart/2005/8/layout/hList7"/>
    <dgm:cxn modelId="{F76689FB-186D-4F60-8F5C-0AA186EBE91B}" type="presParOf" srcId="{96BC4CF1-97F2-44D0-A96B-4628DDE8C38C}" destId="{FC7AE214-5DF6-4DD9-B3CC-95BDFE889E65}" srcOrd="2" destOrd="0" presId="urn:microsoft.com/office/officeart/2005/8/layout/hList7"/>
    <dgm:cxn modelId="{53FB45F6-32F7-42FC-B026-571710811FF6}" type="presParOf" srcId="{96BC4CF1-97F2-44D0-A96B-4628DDE8C38C}" destId="{5FE78E53-34F5-4221-8855-F92D127EBAE8}" srcOrd="3" destOrd="0" presId="urn:microsoft.com/office/officeart/2005/8/layout/hList7"/>
    <dgm:cxn modelId="{43DE166D-BCA6-498E-B9B7-5D4D626CF6CF}" type="presParOf" srcId="{CD54B08B-243F-4961-AEB7-7011268F3C25}" destId="{25190361-70A2-4718-963A-6074BE101793}" srcOrd="5" destOrd="0" presId="urn:microsoft.com/office/officeart/2005/8/layout/hList7"/>
    <dgm:cxn modelId="{EC547669-6588-497C-BC57-519EEE9BCE13}" type="presParOf" srcId="{CD54B08B-243F-4961-AEB7-7011268F3C25}" destId="{0DE0941E-3BBC-4680-A851-62911C14508F}" srcOrd="6" destOrd="0" presId="urn:microsoft.com/office/officeart/2005/8/layout/hList7"/>
    <dgm:cxn modelId="{74351BEE-B7A0-4159-AC58-F6334A305042}" type="presParOf" srcId="{0DE0941E-3BBC-4680-A851-62911C14508F}" destId="{995872D0-1824-40D4-BAB4-166898D5FE86}" srcOrd="0" destOrd="0" presId="urn:microsoft.com/office/officeart/2005/8/layout/hList7"/>
    <dgm:cxn modelId="{EC5977B6-431C-44A3-9C47-DF613018EC67}" type="presParOf" srcId="{0DE0941E-3BBC-4680-A851-62911C14508F}" destId="{AF53394A-87D5-48C3-B43E-FE52EA23CF4A}" srcOrd="1" destOrd="0" presId="urn:microsoft.com/office/officeart/2005/8/layout/hList7"/>
    <dgm:cxn modelId="{172421AB-4448-4F94-9242-CF70A1DA7BE2}" type="presParOf" srcId="{0DE0941E-3BBC-4680-A851-62911C14508F}" destId="{0401C215-70F0-4507-9BA6-D1145FF0930A}" srcOrd="2" destOrd="0" presId="urn:microsoft.com/office/officeart/2005/8/layout/hList7"/>
    <dgm:cxn modelId="{4D6911E5-4F28-4CA3-A6BF-E051F2675DF2}" type="presParOf" srcId="{0DE0941E-3BBC-4680-A851-62911C14508F}" destId="{328280F9-2DFE-41DE-8732-709C98214FF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795462-5A82-4904-8F9B-1876A93C5B77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01B4C63-26E6-4AAB-B41D-2DA221C6DA4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7BFCBDA-CFB8-4826-B18C-BA1C571A6964}" type="parTrans" cxnId="{3551A580-4A1B-4CBE-BD9B-5E1BCB4415BC}">
      <dgm:prSet/>
      <dgm:spPr/>
      <dgm:t>
        <a:bodyPr/>
        <a:lstStyle/>
        <a:p>
          <a:endParaRPr lang="zh-TW" altLang="en-US"/>
        </a:p>
      </dgm:t>
    </dgm:pt>
    <dgm:pt modelId="{C89F5A13-B4E0-40B2-86A4-F7BD3B4CADA1}" type="sibTrans" cxnId="{3551A580-4A1B-4CBE-BD9B-5E1BCB4415BC}">
      <dgm:prSet/>
      <dgm:spPr/>
      <dgm:t>
        <a:bodyPr/>
        <a:lstStyle/>
        <a:p>
          <a:endParaRPr lang="zh-TW" altLang="en-US"/>
        </a:p>
      </dgm:t>
    </dgm:pt>
    <dgm:pt modelId="{6F0F6A30-E0B3-4742-9F88-709D854EACE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E75857C5-9891-45B6-823C-6BC2D2972DE6}" type="parTrans" cxnId="{E76D2DDB-6907-48AF-8FE5-4DBB85FAF7B8}">
      <dgm:prSet/>
      <dgm:spPr/>
      <dgm:t>
        <a:bodyPr/>
        <a:lstStyle/>
        <a:p>
          <a:endParaRPr lang="zh-TW" altLang="en-US"/>
        </a:p>
      </dgm:t>
    </dgm:pt>
    <dgm:pt modelId="{4E626660-94D3-4987-B647-B8D3B36FB97D}" type="sibTrans" cxnId="{E76D2DDB-6907-48AF-8FE5-4DBB85FAF7B8}">
      <dgm:prSet/>
      <dgm:spPr/>
      <dgm:t>
        <a:bodyPr/>
        <a:lstStyle/>
        <a:p>
          <a:endParaRPr lang="zh-TW" altLang="en-US"/>
        </a:p>
      </dgm:t>
    </dgm:pt>
    <dgm:pt modelId="{8309B2CE-D3F8-4F1D-8B0E-E148F89A0B6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16BF7BB-ABB3-44D1-BCCC-C64C76C01344}" type="parTrans" cxnId="{19D1F78B-134F-4133-A395-DE6320FB440B}">
      <dgm:prSet/>
      <dgm:spPr/>
      <dgm:t>
        <a:bodyPr/>
        <a:lstStyle/>
        <a:p>
          <a:endParaRPr lang="zh-TW" altLang="en-US"/>
        </a:p>
      </dgm:t>
    </dgm:pt>
    <dgm:pt modelId="{145E0EC5-0E22-42D3-B125-E55500632C48}" type="sibTrans" cxnId="{19D1F78B-134F-4133-A395-DE6320FB440B}">
      <dgm:prSet/>
      <dgm:spPr/>
      <dgm:t>
        <a:bodyPr/>
        <a:lstStyle/>
        <a:p>
          <a:endParaRPr lang="zh-TW" altLang="en-US"/>
        </a:p>
      </dgm:t>
    </dgm:pt>
    <dgm:pt modelId="{EEFBAA4D-831B-402F-A098-1FE42E0A71AB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9FB3B86E-0FCA-49F1-9686-E9C243692106}" type="parTrans" cxnId="{45B0A478-462A-41A4-9D41-6A7C16BE3D3C}">
      <dgm:prSet/>
      <dgm:spPr/>
      <dgm:t>
        <a:bodyPr/>
        <a:lstStyle/>
        <a:p>
          <a:endParaRPr lang="zh-TW" altLang="en-US"/>
        </a:p>
      </dgm:t>
    </dgm:pt>
    <dgm:pt modelId="{084BDC48-DD15-43BA-88EC-CA1069937666}" type="sibTrans" cxnId="{45B0A478-462A-41A4-9D41-6A7C16BE3D3C}">
      <dgm:prSet/>
      <dgm:spPr/>
      <dgm:t>
        <a:bodyPr/>
        <a:lstStyle/>
        <a:p>
          <a:endParaRPr lang="zh-TW" altLang="en-US"/>
        </a:p>
      </dgm:t>
    </dgm:pt>
    <dgm:pt modelId="{A939AE80-2E2D-44C4-B22E-1998EEC39992}" type="pres">
      <dgm:prSet presAssocID="{15795462-5A82-4904-8F9B-1876A93C5B77}" presName="rootNode" presStyleCnt="0">
        <dgm:presLayoutVars>
          <dgm:chMax/>
          <dgm:chPref/>
          <dgm:dir/>
          <dgm:animLvl val="lvl"/>
        </dgm:presLayoutVars>
      </dgm:prSet>
      <dgm:spPr/>
    </dgm:pt>
    <dgm:pt modelId="{704DF445-BDAD-49B5-9BB1-4106761DEC24}" type="pres">
      <dgm:prSet presAssocID="{101B4C63-26E6-4AAB-B41D-2DA221C6DA41}" presName="composite" presStyleCnt="0"/>
      <dgm:spPr/>
    </dgm:pt>
    <dgm:pt modelId="{5907F4C6-A880-4DE2-9470-9B9D449FCC90}" type="pres">
      <dgm:prSet presAssocID="{101B4C63-26E6-4AAB-B41D-2DA221C6DA4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3730A4B-C080-4180-BDBA-E35388F0A786}" type="pres">
      <dgm:prSet presAssocID="{101B4C63-26E6-4AAB-B41D-2DA221C6DA4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E46FA68-30E9-4CFD-937F-E86FE21320F4}" type="pres">
      <dgm:prSet presAssocID="{101B4C63-26E6-4AAB-B41D-2DA221C6DA41}" presName="ChildText" presStyleLbl="fgAcc1" presStyleIdx="0" presStyleCnt="2" custLinFactNeighborX="2935" custLinFactNeighborY="-513">
        <dgm:presLayoutVars>
          <dgm:chMax val="0"/>
          <dgm:chPref val="0"/>
          <dgm:bulletEnabled val="1"/>
        </dgm:presLayoutVars>
      </dgm:prSet>
      <dgm:spPr/>
    </dgm:pt>
    <dgm:pt modelId="{60A10DDD-B900-481A-A5DF-38BB775C9F8A}" type="pres">
      <dgm:prSet presAssocID="{C89F5A13-B4E0-40B2-86A4-F7BD3B4CADA1}" presName="sibTrans" presStyleCnt="0"/>
      <dgm:spPr/>
    </dgm:pt>
    <dgm:pt modelId="{CD704CE2-EC34-41B1-869B-BB7F84658919}" type="pres">
      <dgm:prSet presAssocID="{8309B2CE-D3F8-4F1D-8B0E-E148F89A0B6A}" presName="composite" presStyleCnt="0"/>
      <dgm:spPr/>
    </dgm:pt>
    <dgm:pt modelId="{E3375A1A-693B-4663-8D11-FDF3C7650F4C}" type="pres">
      <dgm:prSet presAssocID="{8309B2CE-D3F8-4F1D-8B0E-E148F89A0B6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CC24744-5025-43A9-BA09-EBE74A332657}" type="pres">
      <dgm:prSet presAssocID="{8309B2CE-D3F8-4F1D-8B0E-E148F89A0B6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930C0D6-9E8A-476C-8A31-A9F0CD023347}" type="pres">
      <dgm:prSet presAssocID="{8309B2CE-D3F8-4F1D-8B0E-E148F89A0B6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76D2DDB-6907-48AF-8FE5-4DBB85FAF7B8}" srcId="{101B4C63-26E6-4AAB-B41D-2DA221C6DA41}" destId="{6F0F6A30-E0B3-4742-9F88-709D854EACE5}" srcOrd="0" destOrd="0" parTransId="{E75857C5-9891-45B6-823C-6BC2D2972DE6}" sibTransId="{4E626660-94D3-4987-B647-B8D3B36FB97D}"/>
    <dgm:cxn modelId="{51016ED5-212B-46EE-8582-98674E5DCB9A}" type="presOf" srcId="{101B4C63-26E6-4AAB-B41D-2DA221C6DA41}" destId="{5907F4C6-A880-4DE2-9470-9B9D449FCC90}" srcOrd="0" destOrd="0" presId="urn:microsoft.com/office/officeart/2008/layout/TitledPictureBlocks"/>
    <dgm:cxn modelId="{45B0A478-462A-41A4-9D41-6A7C16BE3D3C}" srcId="{8309B2CE-D3F8-4F1D-8B0E-E148F89A0B6A}" destId="{EEFBAA4D-831B-402F-A098-1FE42E0A71AB}" srcOrd="0" destOrd="0" parTransId="{9FB3B86E-0FCA-49F1-9686-E9C243692106}" sibTransId="{084BDC48-DD15-43BA-88EC-CA1069937666}"/>
    <dgm:cxn modelId="{418DA250-A180-447E-AF98-15DD6FE13BDA}" type="presOf" srcId="{6F0F6A30-E0B3-4742-9F88-709D854EACE5}" destId="{3E46FA68-30E9-4CFD-937F-E86FE21320F4}" srcOrd="0" destOrd="0" presId="urn:microsoft.com/office/officeart/2008/layout/TitledPictureBlocks"/>
    <dgm:cxn modelId="{85593248-E785-4029-AD0F-97FD8CC928B0}" type="presOf" srcId="{15795462-5A82-4904-8F9B-1876A93C5B77}" destId="{A939AE80-2E2D-44C4-B22E-1998EEC39992}" srcOrd="0" destOrd="0" presId="urn:microsoft.com/office/officeart/2008/layout/TitledPictureBlocks"/>
    <dgm:cxn modelId="{3551A580-4A1B-4CBE-BD9B-5E1BCB4415BC}" srcId="{15795462-5A82-4904-8F9B-1876A93C5B77}" destId="{101B4C63-26E6-4AAB-B41D-2DA221C6DA41}" srcOrd="0" destOrd="0" parTransId="{A7BFCBDA-CFB8-4826-B18C-BA1C571A6964}" sibTransId="{C89F5A13-B4E0-40B2-86A4-F7BD3B4CADA1}"/>
    <dgm:cxn modelId="{F3EE87E6-7D7B-48F6-932A-E162537E0463}" type="presOf" srcId="{EEFBAA4D-831B-402F-A098-1FE42E0A71AB}" destId="{D930C0D6-9E8A-476C-8A31-A9F0CD023347}" srcOrd="0" destOrd="0" presId="urn:microsoft.com/office/officeart/2008/layout/TitledPictureBlocks"/>
    <dgm:cxn modelId="{19D1F78B-134F-4133-A395-DE6320FB440B}" srcId="{15795462-5A82-4904-8F9B-1876A93C5B77}" destId="{8309B2CE-D3F8-4F1D-8B0E-E148F89A0B6A}" srcOrd="1" destOrd="0" parTransId="{816BF7BB-ABB3-44D1-BCCC-C64C76C01344}" sibTransId="{145E0EC5-0E22-42D3-B125-E55500632C48}"/>
    <dgm:cxn modelId="{8CEBDA5C-B885-411F-A7FA-641B51AF9C92}" type="presOf" srcId="{8309B2CE-D3F8-4F1D-8B0E-E148F89A0B6A}" destId="{E3375A1A-693B-4663-8D11-FDF3C7650F4C}" srcOrd="0" destOrd="0" presId="urn:microsoft.com/office/officeart/2008/layout/TitledPictureBlocks"/>
    <dgm:cxn modelId="{6F379127-1F30-4898-A872-746CB9D82462}" type="presParOf" srcId="{A939AE80-2E2D-44C4-B22E-1998EEC39992}" destId="{704DF445-BDAD-49B5-9BB1-4106761DEC24}" srcOrd="0" destOrd="0" presId="urn:microsoft.com/office/officeart/2008/layout/TitledPictureBlocks"/>
    <dgm:cxn modelId="{3B72739B-DC1B-49F0-AB71-055F42CD20AB}" type="presParOf" srcId="{704DF445-BDAD-49B5-9BB1-4106761DEC24}" destId="{5907F4C6-A880-4DE2-9470-9B9D449FCC90}" srcOrd="0" destOrd="0" presId="urn:microsoft.com/office/officeart/2008/layout/TitledPictureBlocks"/>
    <dgm:cxn modelId="{C2069E98-196D-4E5C-B4DB-E6EE985CA6B3}" type="presParOf" srcId="{704DF445-BDAD-49B5-9BB1-4106761DEC24}" destId="{A3730A4B-C080-4180-BDBA-E35388F0A786}" srcOrd="1" destOrd="0" presId="urn:microsoft.com/office/officeart/2008/layout/TitledPictureBlocks"/>
    <dgm:cxn modelId="{29146EE0-D53E-42DA-9148-F60382E81E82}" type="presParOf" srcId="{704DF445-BDAD-49B5-9BB1-4106761DEC24}" destId="{3E46FA68-30E9-4CFD-937F-E86FE21320F4}" srcOrd="2" destOrd="0" presId="urn:microsoft.com/office/officeart/2008/layout/TitledPictureBlocks"/>
    <dgm:cxn modelId="{D1E2A7FC-0664-40FE-A8C0-AC4130AD2B9A}" type="presParOf" srcId="{A939AE80-2E2D-44C4-B22E-1998EEC39992}" destId="{60A10DDD-B900-481A-A5DF-38BB775C9F8A}" srcOrd="1" destOrd="0" presId="urn:microsoft.com/office/officeart/2008/layout/TitledPictureBlocks"/>
    <dgm:cxn modelId="{C4188485-7187-494C-BAE8-3BFB55DCE03B}" type="presParOf" srcId="{A939AE80-2E2D-44C4-B22E-1998EEC39992}" destId="{CD704CE2-EC34-41B1-869B-BB7F84658919}" srcOrd="2" destOrd="0" presId="urn:microsoft.com/office/officeart/2008/layout/TitledPictureBlocks"/>
    <dgm:cxn modelId="{C1DE48E6-6C13-490B-8A28-622F249CBAC0}" type="presParOf" srcId="{CD704CE2-EC34-41B1-869B-BB7F84658919}" destId="{E3375A1A-693B-4663-8D11-FDF3C7650F4C}" srcOrd="0" destOrd="0" presId="urn:microsoft.com/office/officeart/2008/layout/TitledPictureBlocks"/>
    <dgm:cxn modelId="{46282141-29F6-41DD-913D-23DB4706DBFC}" type="presParOf" srcId="{CD704CE2-EC34-41B1-869B-BB7F84658919}" destId="{1CC24744-5025-43A9-BA09-EBE74A332657}" srcOrd="1" destOrd="0" presId="urn:microsoft.com/office/officeart/2008/layout/TitledPictureBlocks"/>
    <dgm:cxn modelId="{C4D08F5D-CD8D-497D-A314-C50EF778916C}" type="presParOf" srcId="{CD704CE2-EC34-41B1-869B-BB7F84658919}" destId="{D930C0D6-9E8A-476C-8A31-A9F0CD02334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12D295-0E97-4639-8735-679DF60E732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2A0E7DA-09E6-4094-B2E6-5F7AC8943106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CD034A40-057B-4F18-8519-475F452B4905}" type="parTrans" cxnId="{4ED4A8A4-574E-4380-B32C-1ACDC4EE56F1}">
      <dgm:prSet/>
      <dgm:spPr/>
      <dgm:t>
        <a:bodyPr/>
        <a:lstStyle/>
        <a:p>
          <a:endParaRPr lang="zh-TW" altLang="en-US"/>
        </a:p>
      </dgm:t>
    </dgm:pt>
    <dgm:pt modelId="{7BD52CED-A66E-48CA-9A2E-C90997851EB2}" type="sibTrans" cxnId="{4ED4A8A4-574E-4380-B32C-1ACDC4EE56F1}">
      <dgm:prSet/>
      <dgm:spPr/>
      <dgm:t>
        <a:bodyPr/>
        <a:lstStyle/>
        <a:p>
          <a:endParaRPr lang="zh-TW" altLang="en-US"/>
        </a:p>
      </dgm:t>
    </dgm:pt>
    <dgm:pt modelId="{00258558-CAA9-4D46-9BB0-7829F433FB44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F1CB3E3D-4205-4760-A0F7-55BA3F1146D8}" type="parTrans" cxnId="{4439DEEB-5542-4088-B972-0CD372812A57}">
      <dgm:prSet/>
      <dgm:spPr/>
      <dgm:t>
        <a:bodyPr/>
        <a:lstStyle/>
        <a:p>
          <a:endParaRPr lang="zh-TW" altLang="en-US"/>
        </a:p>
      </dgm:t>
    </dgm:pt>
    <dgm:pt modelId="{F37A24B0-C78B-4757-9347-C10B7E855A79}" type="sibTrans" cxnId="{4439DEEB-5542-4088-B972-0CD372812A57}">
      <dgm:prSet/>
      <dgm:spPr/>
      <dgm:t>
        <a:bodyPr/>
        <a:lstStyle/>
        <a:p>
          <a:endParaRPr lang="zh-TW" altLang="en-US"/>
        </a:p>
      </dgm:t>
    </dgm:pt>
    <dgm:pt modelId="{F55678DF-B7A0-4E43-93F8-B2DD4B091CF9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CA1217F-C8BD-4A7A-911C-F376F228FCAE}" type="parTrans" cxnId="{7DFD6EAD-CE48-4113-B2ED-75D7C19B79E6}">
      <dgm:prSet/>
      <dgm:spPr/>
      <dgm:t>
        <a:bodyPr/>
        <a:lstStyle/>
        <a:p>
          <a:endParaRPr lang="zh-TW" altLang="en-US"/>
        </a:p>
      </dgm:t>
    </dgm:pt>
    <dgm:pt modelId="{3BFD3BE9-6C98-40F6-990E-F185BC958257}" type="sibTrans" cxnId="{7DFD6EAD-CE48-4113-B2ED-75D7C19B79E6}">
      <dgm:prSet/>
      <dgm:spPr/>
      <dgm:t>
        <a:bodyPr/>
        <a:lstStyle/>
        <a:p>
          <a:endParaRPr lang="zh-TW" altLang="en-US"/>
        </a:p>
      </dgm:t>
    </dgm:pt>
    <dgm:pt modelId="{EABBC25E-D750-4188-9E34-4E1EFFA06EFB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389E1026-4BAD-4FC9-A04F-FC9850E012AA}" type="parTrans" cxnId="{316A5AD3-CF82-49F1-8A44-6BB836A9087C}">
      <dgm:prSet/>
      <dgm:spPr/>
      <dgm:t>
        <a:bodyPr/>
        <a:lstStyle/>
        <a:p>
          <a:endParaRPr lang="zh-TW" altLang="en-US"/>
        </a:p>
      </dgm:t>
    </dgm:pt>
    <dgm:pt modelId="{2E19C5E2-C635-4339-B6FC-8A40C7957CD1}" type="sibTrans" cxnId="{316A5AD3-CF82-49F1-8A44-6BB836A9087C}">
      <dgm:prSet/>
      <dgm:spPr/>
      <dgm:t>
        <a:bodyPr/>
        <a:lstStyle/>
        <a:p>
          <a:endParaRPr lang="zh-TW" altLang="en-US"/>
        </a:p>
      </dgm:t>
    </dgm:pt>
    <dgm:pt modelId="{53AD8486-9A0E-4CEC-8078-00083252CA96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752DB4BC-9EA8-47B4-8AA8-04C5088D59DF}" type="parTrans" cxnId="{31F02B1F-F99E-4E83-8C5C-C6C8FD1A5FE0}">
      <dgm:prSet/>
      <dgm:spPr/>
      <dgm:t>
        <a:bodyPr/>
        <a:lstStyle/>
        <a:p>
          <a:endParaRPr lang="zh-TW" altLang="en-US"/>
        </a:p>
      </dgm:t>
    </dgm:pt>
    <dgm:pt modelId="{83F67832-ED90-4618-B8E1-DF7327064CB9}" type="sibTrans" cxnId="{31F02B1F-F99E-4E83-8C5C-C6C8FD1A5FE0}">
      <dgm:prSet/>
      <dgm:spPr/>
      <dgm:t>
        <a:bodyPr/>
        <a:lstStyle/>
        <a:p>
          <a:endParaRPr lang="zh-TW" altLang="en-US"/>
        </a:p>
      </dgm:t>
    </dgm:pt>
    <dgm:pt modelId="{918E1159-B17F-4B46-9277-33721B7AFEA9}">
      <dgm:prSet/>
      <dgm:spPr/>
      <dgm:t>
        <a:bodyPr/>
        <a:lstStyle/>
        <a:p>
          <a:pPr rtl="0"/>
          <a:r>
            <a:rPr lang="zh-TW" altLang="en-US" dirty="0" smtClean="0"/>
            <a:t>擊敗新冠病毒，健康久久！</a:t>
          </a:r>
          <a:endParaRPr lang="zh-TW" dirty="0"/>
        </a:p>
      </dgm:t>
    </dgm:pt>
    <dgm:pt modelId="{4B72AA87-95A7-4DEE-86E0-68E90FEAE586}" type="parTrans" cxnId="{873E3045-CE20-4086-9565-F0E0749897F7}">
      <dgm:prSet/>
      <dgm:spPr/>
      <dgm:t>
        <a:bodyPr/>
        <a:lstStyle/>
        <a:p>
          <a:endParaRPr lang="zh-TW" altLang="en-US"/>
        </a:p>
      </dgm:t>
    </dgm:pt>
    <dgm:pt modelId="{2E9A1793-90BA-4E44-B695-20F541CE2E0C}" type="sibTrans" cxnId="{873E3045-CE20-4086-9565-F0E0749897F7}">
      <dgm:prSet/>
      <dgm:spPr/>
      <dgm:t>
        <a:bodyPr/>
        <a:lstStyle/>
        <a:p>
          <a:endParaRPr lang="zh-TW" altLang="en-US"/>
        </a:p>
      </dgm:t>
    </dgm:pt>
    <dgm:pt modelId="{2F37BF43-C05A-4158-879B-66C5BFB79D85}">
      <dgm:prSet/>
      <dgm:spPr/>
      <dgm:t>
        <a:bodyPr/>
        <a:lstStyle/>
        <a:p>
          <a:pPr rtl="0"/>
          <a:r>
            <a:rPr lang="zh-TW" altLang="en-US" dirty="0" smtClean="0"/>
            <a:t>防疫影片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E7B99AAC-21D0-4BEE-AD02-E48539FE8D54}" type="parTrans" cxnId="{E311257E-1C73-4143-8D7C-BD25F10672E2}">
      <dgm:prSet/>
      <dgm:spPr/>
      <dgm:t>
        <a:bodyPr/>
        <a:lstStyle/>
        <a:p>
          <a:endParaRPr lang="zh-TW" altLang="en-US"/>
        </a:p>
      </dgm:t>
    </dgm:pt>
    <dgm:pt modelId="{D2326D4C-1759-49F3-9C67-F521260423B2}" type="sibTrans" cxnId="{E311257E-1C73-4143-8D7C-BD25F10672E2}">
      <dgm:prSet/>
      <dgm:spPr/>
      <dgm:t>
        <a:bodyPr/>
        <a:lstStyle/>
        <a:p>
          <a:endParaRPr lang="zh-TW" altLang="en-US"/>
        </a:p>
      </dgm:t>
    </dgm:pt>
    <dgm:pt modelId="{1254BEC7-2990-49F9-9629-6296F52B9469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83A7BB4B-AD66-4547-B7F0-DA588FB1E8C2}" type="parTrans" cxnId="{E2C3747C-C433-4A15-A3E6-4D0644D80031}">
      <dgm:prSet/>
      <dgm:spPr/>
      <dgm:t>
        <a:bodyPr/>
        <a:lstStyle/>
        <a:p>
          <a:endParaRPr lang="zh-TW" altLang="en-US"/>
        </a:p>
      </dgm:t>
    </dgm:pt>
    <dgm:pt modelId="{9DCD4BAC-3E4C-4659-A486-42FD91B17E20}" type="sibTrans" cxnId="{E2C3747C-C433-4A15-A3E6-4D0644D80031}">
      <dgm:prSet/>
      <dgm:spPr/>
      <dgm:t>
        <a:bodyPr/>
        <a:lstStyle/>
        <a:p>
          <a:endParaRPr lang="zh-TW" altLang="en-US"/>
        </a:p>
      </dgm:t>
    </dgm:pt>
    <dgm:pt modelId="{3C1750CD-07DA-4A18-B967-F043B46EB95B}">
      <dgm:prSet/>
      <dgm:spPr/>
      <dgm:t>
        <a:bodyPr/>
        <a:lstStyle/>
        <a:p>
          <a:r>
            <a:rPr lang="zh-TW" altLang="en-US" dirty="0" smtClean="0"/>
            <a:t>照顧自己，愛護家人</a:t>
          </a:r>
          <a:endParaRPr lang="zh-TW" altLang="en-US" dirty="0"/>
        </a:p>
      </dgm:t>
    </dgm:pt>
    <dgm:pt modelId="{8C11DEDA-777B-4CC5-AE6B-E97908059FF3}" type="parTrans" cxnId="{8FFC0B0F-6112-4D45-A431-35C0FBC315E9}">
      <dgm:prSet/>
      <dgm:spPr/>
      <dgm:t>
        <a:bodyPr/>
        <a:lstStyle/>
        <a:p>
          <a:endParaRPr lang="zh-TW" altLang="en-US"/>
        </a:p>
      </dgm:t>
    </dgm:pt>
    <dgm:pt modelId="{535CD104-746E-4F2A-9CC0-64F0103071B8}" type="sibTrans" cxnId="{8FFC0B0F-6112-4D45-A431-35C0FBC315E9}">
      <dgm:prSet/>
      <dgm:spPr/>
      <dgm:t>
        <a:bodyPr/>
        <a:lstStyle/>
        <a:p>
          <a:endParaRPr lang="zh-TW" altLang="en-US"/>
        </a:p>
      </dgm:t>
    </dgm:pt>
    <dgm:pt modelId="{56532CD3-3D5E-47F1-A039-9039235C37A8}" type="pres">
      <dgm:prSet presAssocID="{6A12D295-0E97-4639-8735-679DF60E732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F617994-F343-49F0-9FC2-AF1DDB3911D4}" type="pres">
      <dgm:prSet presAssocID="{6A12D295-0E97-4639-8735-679DF60E7321}" presName="cycle" presStyleCnt="0"/>
      <dgm:spPr/>
    </dgm:pt>
    <dgm:pt modelId="{B99D9D00-B9FD-46FE-8C86-3F93F8C7F058}" type="pres">
      <dgm:prSet presAssocID="{6A12D295-0E97-4639-8735-679DF60E7321}" presName="centerShape" presStyleCnt="0"/>
      <dgm:spPr/>
    </dgm:pt>
    <dgm:pt modelId="{4304679B-F6CF-434D-97C3-B0B0FADCCC22}" type="pres">
      <dgm:prSet presAssocID="{6A12D295-0E97-4639-8735-679DF60E7321}" presName="connSite" presStyleLbl="node1" presStyleIdx="0" presStyleCnt="4"/>
      <dgm:spPr/>
    </dgm:pt>
    <dgm:pt modelId="{A56E216C-B908-4BE3-9A00-37725B7558EA}" type="pres">
      <dgm:prSet presAssocID="{6A12D295-0E97-4639-8735-679DF60E7321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92A73C1-491F-4903-9FB9-1548CEC6DF23}" type="pres">
      <dgm:prSet presAssocID="{CD034A40-057B-4F18-8519-475F452B4905}" presName="Name25" presStyleLbl="parChTrans1D1" presStyleIdx="0" presStyleCnt="3"/>
      <dgm:spPr/>
    </dgm:pt>
    <dgm:pt modelId="{98733024-688F-4B81-A7C3-ADCAA535BF9C}" type="pres">
      <dgm:prSet presAssocID="{E2A0E7DA-09E6-4094-B2E6-5F7AC8943106}" presName="node" presStyleCnt="0"/>
      <dgm:spPr/>
    </dgm:pt>
    <dgm:pt modelId="{498557BE-16EC-4FCE-A200-F23EBDD12C36}" type="pres">
      <dgm:prSet presAssocID="{E2A0E7DA-09E6-4094-B2E6-5F7AC894310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A8E5A57-44D2-4E2E-8FCF-47584CEC9E9B}" type="pres">
      <dgm:prSet presAssocID="{E2A0E7DA-09E6-4094-B2E6-5F7AC8943106}" presName="childNode" presStyleLbl="revTx" presStyleIdx="0" presStyleCnt="3">
        <dgm:presLayoutVars>
          <dgm:bulletEnabled val="1"/>
        </dgm:presLayoutVars>
      </dgm:prSet>
      <dgm:spPr/>
    </dgm:pt>
    <dgm:pt modelId="{10B71F1C-C4CD-4CD4-8AA4-A94554992FA4}" type="pres">
      <dgm:prSet presAssocID="{389E1026-4BAD-4FC9-A04F-FC9850E012AA}" presName="Name25" presStyleLbl="parChTrans1D1" presStyleIdx="1" presStyleCnt="3"/>
      <dgm:spPr/>
    </dgm:pt>
    <dgm:pt modelId="{178A73D2-2E70-444A-8BB1-F543E49F5981}" type="pres">
      <dgm:prSet presAssocID="{EABBC25E-D750-4188-9E34-4E1EFFA06EFB}" presName="node" presStyleCnt="0"/>
      <dgm:spPr/>
    </dgm:pt>
    <dgm:pt modelId="{0461951D-7228-44E2-98AC-DFA045AB1E32}" type="pres">
      <dgm:prSet presAssocID="{EABBC25E-D750-4188-9E34-4E1EFFA06EFB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2FFF7630-71AD-4EBC-AF82-C4F8F8D77717}" type="pres">
      <dgm:prSet presAssocID="{EABBC25E-D750-4188-9E34-4E1EFFA06EFB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32D18D-DDBC-4652-B87B-F72A6997786C}" type="pres">
      <dgm:prSet presAssocID="{E7B99AAC-21D0-4BEE-AD02-E48539FE8D54}" presName="Name25" presStyleLbl="parChTrans1D1" presStyleIdx="2" presStyleCnt="3"/>
      <dgm:spPr/>
    </dgm:pt>
    <dgm:pt modelId="{36FD8BC8-32A2-4CD5-82AE-7225CCD78DC1}" type="pres">
      <dgm:prSet presAssocID="{2F37BF43-C05A-4158-879B-66C5BFB79D85}" presName="node" presStyleCnt="0"/>
      <dgm:spPr/>
    </dgm:pt>
    <dgm:pt modelId="{35656A90-B2AA-4D0C-ACD0-ADF104D2E04E}" type="pres">
      <dgm:prSet presAssocID="{2F37BF43-C05A-4158-879B-66C5BFB79D8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974459-A686-408F-AB59-11BBF3CFDC53}" type="pres">
      <dgm:prSet presAssocID="{2F37BF43-C05A-4158-879B-66C5BFB79D8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440FF40E-3C1D-4250-8EAA-F544F4EC6877}" type="presOf" srcId="{00258558-CAA9-4D46-9BB0-7829F433FB44}" destId="{BA8E5A57-44D2-4E2E-8FCF-47584CEC9E9B}" srcOrd="0" destOrd="0" presId="urn:microsoft.com/office/officeart/2005/8/layout/radial2"/>
    <dgm:cxn modelId="{ACEB55A5-206B-4A04-8DC1-2199CCC023A0}" type="presOf" srcId="{53AD8486-9A0E-4CEC-8078-00083252CA96}" destId="{2FFF7630-71AD-4EBC-AF82-C4F8F8D77717}" srcOrd="0" destOrd="0" presId="urn:microsoft.com/office/officeart/2005/8/layout/radial2"/>
    <dgm:cxn modelId="{7DEAEF28-774A-4EAA-BA55-B7623486C24F}" type="presOf" srcId="{389E1026-4BAD-4FC9-A04F-FC9850E012AA}" destId="{10B71F1C-C4CD-4CD4-8AA4-A94554992FA4}" srcOrd="0" destOrd="0" presId="urn:microsoft.com/office/officeart/2005/8/layout/radial2"/>
    <dgm:cxn modelId="{E311257E-1C73-4143-8D7C-BD25F10672E2}" srcId="{6A12D295-0E97-4639-8735-679DF60E7321}" destId="{2F37BF43-C05A-4158-879B-66C5BFB79D85}" srcOrd="2" destOrd="0" parTransId="{E7B99AAC-21D0-4BEE-AD02-E48539FE8D54}" sibTransId="{D2326D4C-1759-49F3-9C67-F521260423B2}"/>
    <dgm:cxn modelId="{8FFC0B0F-6112-4D45-A431-35C0FBC315E9}" srcId="{2F37BF43-C05A-4158-879B-66C5BFB79D85}" destId="{3C1750CD-07DA-4A18-B967-F043B46EB95B}" srcOrd="1" destOrd="0" parTransId="{8C11DEDA-777B-4CC5-AE6B-E97908059FF3}" sibTransId="{535CD104-746E-4F2A-9CC0-64F0103071B8}"/>
    <dgm:cxn modelId="{5A0BCB23-4EAA-494D-9C7C-842A95A53330}" type="presOf" srcId="{E7B99AAC-21D0-4BEE-AD02-E48539FE8D54}" destId="{FE32D18D-DDBC-4652-B87B-F72A6997786C}" srcOrd="0" destOrd="0" presId="urn:microsoft.com/office/officeart/2005/8/layout/radial2"/>
    <dgm:cxn modelId="{7CD31F21-E329-4604-8124-6B9828D2A617}" type="presOf" srcId="{E2A0E7DA-09E6-4094-B2E6-5F7AC8943106}" destId="{498557BE-16EC-4FCE-A200-F23EBDD12C36}" srcOrd="0" destOrd="0" presId="urn:microsoft.com/office/officeart/2005/8/layout/radial2"/>
    <dgm:cxn modelId="{464E0C3B-FE94-4710-8A56-C9EC85000943}" type="presOf" srcId="{EABBC25E-D750-4188-9E34-4E1EFFA06EFB}" destId="{0461951D-7228-44E2-98AC-DFA045AB1E32}" srcOrd="0" destOrd="0" presId="urn:microsoft.com/office/officeart/2005/8/layout/radial2"/>
    <dgm:cxn modelId="{31F02B1F-F99E-4E83-8C5C-C6C8FD1A5FE0}" srcId="{EABBC25E-D750-4188-9E34-4E1EFFA06EFB}" destId="{53AD8486-9A0E-4CEC-8078-00083252CA96}" srcOrd="0" destOrd="0" parTransId="{752DB4BC-9EA8-47B4-8AA8-04C5088D59DF}" sibTransId="{83F67832-ED90-4618-B8E1-DF7327064CB9}"/>
    <dgm:cxn modelId="{303D6B4C-B3BE-4E17-BA7F-6870D0B95665}" type="presOf" srcId="{3C1750CD-07DA-4A18-B967-F043B46EB95B}" destId="{C2974459-A686-408F-AB59-11BBF3CFDC53}" srcOrd="0" destOrd="1" presId="urn:microsoft.com/office/officeart/2005/8/layout/radial2"/>
    <dgm:cxn modelId="{86A2A376-29ED-4E95-8B15-B0BFCD6D5172}" type="presOf" srcId="{2F37BF43-C05A-4158-879B-66C5BFB79D85}" destId="{35656A90-B2AA-4D0C-ACD0-ADF104D2E04E}" srcOrd="0" destOrd="0" presId="urn:microsoft.com/office/officeart/2005/8/layout/radial2"/>
    <dgm:cxn modelId="{4439DEEB-5542-4088-B972-0CD372812A57}" srcId="{E2A0E7DA-09E6-4094-B2E6-5F7AC8943106}" destId="{00258558-CAA9-4D46-9BB0-7829F433FB44}" srcOrd="0" destOrd="0" parTransId="{F1CB3E3D-4205-4760-A0F7-55BA3F1146D8}" sibTransId="{F37A24B0-C78B-4757-9347-C10B7E855A79}"/>
    <dgm:cxn modelId="{4ED4A8A4-574E-4380-B32C-1ACDC4EE56F1}" srcId="{6A12D295-0E97-4639-8735-679DF60E7321}" destId="{E2A0E7DA-09E6-4094-B2E6-5F7AC8943106}" srcOrd="0" destOrd="0" parTransId="{CD034A40-057B-4F18-8519-475F452B4905}" sibTransId="{7BD52CED-A66E-48CA-9A2E-C90997851EB2}"/>
    <dgm:cxn modelId="{2D992433-B5E0-4E1E-A0DA-FC22AABBC15F}" type="presOf" srcId="{1254BEC7-2990-49F9-9629-6296F52B9469}" destId="{C2974459-A686-408F-AB59-11BBF3CFDC53}" srcOrd="0" destOrd="0" presId="urn:microsoft.com/office/officeart/2005/8/layout/radial2"/>
    <dgm:cxn modelId="{E17E6F1D-CA29-4811-A980-BD95E14A4E08}" type="presOf" srcId="{918E1159-B17F-4B46-9277-33721B7AFEA9}" destId="{2FFF7630-71AD-4EBC-AF82-C4F8F8D77717}" srcOrd="0" destOrd="1" presId="urn:microsoft.com/office/officeart/2005/8/layout/radial2"/>
    <dgm:cxn modelId="{7DFD6EAD-CE48-4113-B2ED-75D7C19B79E6}" srcId="{E2A0E7DA-09E6-4094-B2E6-5F7AC8943106}" destId="{F55678DF-B7A0-4E43-93F8-B2DD4B091CF9}" srcOrd="1" destOrd="0" parTransId="{4CA1217F-C8BD-4A7A-911C-F376F228FCAE}" sibTransId="{3BFD3BE9-6C98-40F6-990E-F185BC958257}"/>
    <dgm:cxn modelId="{E2C3747C-C433-4A15-A3E6-4D0644D80031}" srcId="{2F37BF43-C05A-4158-879B-66C5BFB79D85}" destId="{1254BEC7-2990-49F9-9629-6296F52B9469}" srcOrd="0" destOrd="0" parTransId="{83A7BB4B-AD66-4547-B7F0-DA588FB1E8C2}" sibTransId="{9DCD4BAC-3E4C-4659-A486-42FD91B17E20}"/>
    <dgm:cxn modelId="{873E3045-CE20-4086-9565-F0E0749897F7}" srcId="{EABBC25E-D750-4188-9E34-4E1EFFA06EFB}" destId="{918E1159-B17F-4B46-9277-33721B7AFEA9}" srcOrd="1" destOrd="0" parTransId="{4B72AA87-95A7-4DEE-86E0-68E90FEAE586}" sibTransId="{2E9A1793-90BA-4E44-B695-20F541CE2E0C}"/>
    <dgm:cxn modelId="{1C1E0DD0-30DD-4962-9D00-CDF7A8EB5DB0}" type="presOf" srcId="{6A12D295-0E97-4639-8735-679DF60E7321}" destId="{56532CD3-3D5E-47F1-A039-9039235C37A8}" srcOrd="0" destOrd="0" presId="urn:microsoft.com/office/officeart/2005/8/layout/radial2"/>
    <dgm:cxn modelId="{316A5AD3-CF82-49F1-8A44-6BB836A9087C}" srcId="{6A12D295-0E97-4639-8735-679DF60E7321}" destId="{EABBC25E-D750-4188-9E34-4E1EFFA06EFB}" srcOrd="1" destOrd="0" parTransId="{389E1026-4BAD-4FC9-A04F-FC9850E012AA}" sibTransId="{2E19C5E2-C635-4339-B6FC-8A40C7957CD1}"/>
    <dgm:cxn modelId="{49140685-30E7-4BEC-B8E4-0BBD036377E4}" type="presOf" srcId="{CD034A40-057B-4F18-8519-475F452B4905}" destId="{B92A73C1-491F-4903-9FB9-1548CEC6DF23}" srcOrd="0" destOrd="0" presId="urn:microsoft.com/office/officeart/2005/8/layout/radial2"/>
    <dgm:cxn modelId="{D8BCE089-046E-4ABA-89A9-872F11527189}" type="presOf" srcId="{F55678DF-B7A0-4E43-93F8-B2DD4B091CF9}" destId="{BA8E5A57-44D2-4E2E-8FCF-47584CEC9E9B}" srcOrd="0" destOrd="1" presId="urn:microsoft.com/office/officeart/2005/8/layout/radial2"/>
    <dgm:cxn modelId="{1043035B-3EC4-4E12-874F-FD9BEE647314}" type="presParOf" srcId="{56532CD3-3D5E-47F1-A039-9039235C37A8}" destId="{5F617994-F343-49F0-9FC2-AF1DDB3911D4}" srcOrd="0" destOrd="0" presId="urn:microsoft.com/office/officeart/2005/8/layout/radial2"/>
    <dgm:cxn modelId="{A9BC46E5-37D6-4302-B723-6931B908FCC6}" type="presParOf" srcId="{5F617994-F343-49F0-9FC2-AF1DDB3911D4}" destId="{B99D9D00-B9FD-46FE-8C86-3F93F8C7F058}" srcOrd="0" destOrd="0" presId="urn:microsoft.com/office/officeart/2005/8/layout/radial2"/>
    <dgm:cxn modelId="{D49CD09E-C140-40E0-B998-C1AABAB94EFD}" type="presParOf" srcId="{B99D9D00-B9FD-46FE-8C86-3F93F8C7F058}" destId="{4304679B-F6CF-434D-97C3-B0B0FADCCC22}" srcOrd="0" destOrd="0" presId="urn:microsoft.com/office/officeart/2005/8/layout/radial2"/>
    <dgm:cxn modelId="{D890A3FA-5495-4542-9886-DDD2AE6EAA32}" type="presParOf" srcId="{B99D9D00-B9FD-46FE-8C86-3F93F8C7F058}" destId="{A56E216C-B908-4BE3-9A00-37725B7558EA}" srcOrd="1" destOrd="0" presId="urn:microsoft.com/office/officeart/2005/8/layout/radial2"/>
    <dgm:cxn modelId="{15727A9D-D776-41FF-B7C3-9BECFD20DFE6}" type="presParOf" srcId="{5F617994-F343-49F0-9FC2-AF1DDB3911D4}" destId="{B92A73C1-491F-4903-9FB9-1548CEC6DF23}" srcOrd="1" destOrd="0" presId="urn:microsoft.com/office/officeart/2005/8/layout/radial2"/>
    <dgm:cxn modelId="{2F147FC4-F0DE-4A65-8F77-3CCEB9E7C483}" type="presParOf" srcId="{5F617994-F343-49F0-9FC2-AF1DDB3911D4}" destId="{98733024-688F-4B81-A7C3-ADCAA535BF9C}" srcOrd="2" destOrd="0" presId="urn:microsoft.com/office/officeart/2005/8/layout/radial2"/>
    <dgm:cxn modelId="{299BFA26-0917-4907-9373-D2F8A2C5EEFB}" type="presParOf" srcId="{98733024-688F-4B81-A7C3-ADCAA535BF9C}" destId="{498557BE-16EC-4FCE-A200-F23EBDD12C36}" srcOrd="0" destOrd="0" presId="urn:microsoft.com/office/officeart/2005/8/layout/radial2"/>
    <dgm:cxn modelId="{E9575677-B5BD-4C7A-8D85-09220E8876E7}" type="presParOf" srcId="{98733024-688F-4B81-A7C3-ADCAA535BF9C}" destId="{BA8E5A57-44D2-4E2E-8FCF-47584CEC9E9B}" srcOrd="1" destOrd="0" presId="urn:microsoft.com/office/officeart/2005/8/layout/radial2"/>
    <dgm:cxn modelId="{2C061C2B-EDA9-4B17-A3CB-7160F9C7EBA5}" type="presParOf" srcId="{5F617994-F343-49F0-9FC2-AF1DDB3911D4}" destId="{10B71F1C-C4CD-4CD4-8AA4-A94554992FA4}" srcOrd="3" destOrd="0" presId="urn:microsoft.com/office/officeart/2005/8/layout/radial2"/>
    <dgm:cxn modelId="{80AF1760-1BAE-4BBE-BF93-DD5CC0706323}" type="presParOf" srcId="{5F617994-F343-49F0-9FC2-AF1DDB3911D4}" destId="{178A73D2-2E70-444A-8BB1-F543E49F5981}" srcOrd="4" destOrd="0" presId="urn:microsoft.com/office/officeart/2005/8/layout/radial2"/>
    <dgm:cxn modelId="{7B12BE48-C489-4A9F-ABB0-E9EB49408DF3}" type="presParOf" srcId="{178A73D2-2E70-444A-8BB1-F543E49F5981}" destId="{0461951D-7228-44E2-98AC-DFA045AB1E32}" srcOrd="0" destOrd="0" presId="urn:microsoft.com/office/officeart/2005/8/layout/radial2"/>
    <dgm:cxn modelId="{A8F8C5D6-8A08-4584-AA4B-F1645B0434F0}" type="presParOf" srcId="{178A73D2-2E70-444A-8BB1-F543E49F5981}" destId="{2FFF7630-71AD-4EBC-AF82-C4F8F8D77717}" srcOrd="1" destOrd="0" presId="urn:microsoft.com/office/officeart/2005/8/layout/radial2"/>
    <dgm:cxn modelId="{C7C9FFD6-6029-4C30-AA3F-C4E6695659EB}" type="presParOf" srcId="{5F617994-F343-49F0-9FC2-AF1DDB3911D4}" destId="{FE32D18D-DDBC-4652-B87B-F72A6997786C}" srcOrd="5" destOrd="0" presId="urn:microsoft.com/office/officeart/2005/8/layout/radial2"/>
    <dgm:cxn modelId="{DD88602A-A844-4D24-BE9B-0263809D51AC}" type="presParOf" srcId="{5F617994-F343-49F0-9FC2-AF1DDB3911D4}" destId="{36FD8BC8-32A2-4CD5-82AE-7225CCD78DC1}" srcOrd="6" destOrd="0" presId="urn:microsoft.com/office/officeart/2005/8/layout/radial2"/>
    <dgm:cxn modelId="{465B9780-ABC7-4F8D-AF80-60F9130AC79D}" type="presParOf" srcId="{36FD8BC8-32A2-4CD5-82AE-7225CCD78DC1}" destId="{35656A90-B2AA-4D0C-ACD0-ADF104D2E04E}" srcOrd="0" destOrd="0" presId="urn:microsoft.com/office/officeart/2005/8/layout/radial2"/>
    <dgm:cxn modelId="{5910F3A8-28A5-4B06-9CA5-84FD71F4E8B0}" type="presParOf" srcId="{36FD8BC8-32A2-4CD5-82AE-7225CCD78DC1}" destId="{C2974459-A686-408F-AB59-11BBF3CFDC5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98C61F-EEFC-40D9-A9EF-E207A27971D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EB59587-4D9D-4D9C-931E-B9DA0A811C2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8A41F6-D990-4691-9AB8-DD661DDCA49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C9D6F9E9-E4E0-4C38-BF25-380A3C505E47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F708DD-6EF1-4CB9-AEED-5DC1B82551B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FE78E53-34F5-4221-8855-F92D127EBAE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5872D0-1824-40D4-BAB4-166898D5FE8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328280F9-2DFE-41DE-8732-709C98214FF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DCEB2B-5235-40E1-B8AD-961C0C7AF76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730A4B-C080-4180-BDBA-E35388F0A78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46FA68-30E9-4CFD-937F-E86FE21320F4}">
      <dsp:nvSpPr>
        <dsp:cNvPr id="0" name=""/>
        <dsp:cNvSpPr/>
      </dsp:nvSpPr>
      <dsp:spPr>
        <a:xfrm>
          <a:off x="2530623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70434" y="1652580"/>
        <a:ext cx="1279639" cy="1335100"/>
      </dsp:txXfrm>
    </dsp:sp>
    <dsp:sp modelId="{5907F4C6-A880-4DE2-9470-9B9D449FCC9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1CC24744-5025-43A9-BA09-EBE74A332657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30C0D6-9E8A-476C-8A31-A9F0CD02334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E3375A1A-693B-4663-8D11-FDF3C7650F4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2D18D-DDBC-4652-B87B-F72A6997786C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B71F1C-C4CD-4CD4-8AA4-A94554992FA4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2A73C1-491F-4903-9FB9-1548CEC6DF23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6E216C-B908-4BE3-9A00-37725B7558E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8557BE-16EC-4FCE-A200-F23EBDD12C36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BA8E5A57-44D2-4E2E-8FCF-47584CEC9E9B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0461951D-7228-44E2-98AC-DFA045AB1E32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2FFF7630-71AD-4EBC-AF82-C4F8F8D77717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35656A90-B2AA-4D0C-ACD0-ADF104D2E04E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C2974459-A686-408F-AB59-11BBF3CFDC53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5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accent1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730" y="2336676"/>
            <a:ext cx="5238540" cy="385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9135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8201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469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120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2021-12-07T03:08:31Z</dcterms:modified>
</cp:coreProperties>
</file>