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JzhVwmCKA" TargetMode="External"/><Relationship Id="rId2" Type="http://schemas.openxmlformats.org/officeDocument/2006/relationships/hyperlink" Target="https://health99.hpa.gov.tw/Article/ArticleDetail.aspx?TopIcNo=174&amp;DS=1-Article" TargetMode="External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B420E-B50E-4B92-9086-5A0A87AB3DC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48F446-7046-4545-8312-01411489F843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F868BEDA-7F87-4724-9BA0-E219343F7DB4}" type="parTrans" cxnId="{A9A8EF0C-5667-46FC-A705-B16872EC0BE6}">
      <dgm:prSet/>
      <dgm:spPr/>
      <dgm:t>
        <a:bodyPr/>
        <a:lstStyle/>
        <a:p>
          <a:endParaRPr lang="zh-TW" altLang="en-US"/>
        </a:p>
      </dgm:t>
    </dgm:pt>
    <dgm:pt modelId="{2484DAE3-64FC-4D02-8484-BCF7F603A694}" type="sibTrans" cxnId="{A9A8EF0C-5667-46FC-A705-B16872EC0BE6}">
      <dgm:prSet/>
      <dgm:spPr/>
      <dgm:t>
        <a:bodyPr/>
        <a:lstStyle/>
        <a:p>
          <a:endParaRPr lang="zh-TW" altLang="en-US"/>
        </a:p>
      </dgm:t>
    </dgm:pt>
    <dgm:pt modelId="{A81291C1-4FEE-44D9-AA68-280271014514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5B43A527-3295-4CD4-A649-2E4229662F22}" type="parTrans" cxnId="{D69E9D85-3FEE-4D7F-B61E-5FC8762DF394}">
      <dgm:prSet/>
      <dgm:spPr/>
      <dgm:t>
        <a:bodyPr/>
        <a:lstStyle/>
        <a:p>
          <a:endParaRPr lang="zh-TW" altLang="en-US"/>
        </a:p>
      </dgm:t>
    </dgm:pt>
    <dgm:pt modelId="{38EBF6DA-E510-4B26-8ECF-E8CC909D3D11}" type="sibTrans" cxnId="{D69E9D85-3FEE-4D7F-B61E-5FC8762DF394}">
      <dgm:prSet/>
      <dgm:spPr/>
      <dgm:t>
        <a:bodyPr/>
        <a:lstStyle/>
        <a:p>
          <a:endParaRPr lang="zh-TW" altLang="en-US"/>
        </a:p>
      </dgm:t>
    </dgm:pt>
    <dgm:pt modelId="{42FFD1C0-82CA-4E11-9BDD-C1EE9741AF69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3A0498B0-D5D9-43DC-B52A-6197BD338604}" type="parTrans" cxnId="{5D1D33D6-BB12-4FF3-BFDC-5578F6182590}">
      <dgm:prSet/>
      <dgm:spPr/>
      <dgm:t>
        <a:bodyPr/>
        <a:lstStyle/>
        <a:p>
          <a:endParaRPr lang="zh-TW" altLang="en-US"/>
        </a:p>
      </dgm:t>
    </dgm:pt>
    <dgm:pt modelId="{946DA693-6BF2-4866-B313-9B8D6E50510B}" type="sibTrans" cxnId="{5D1D33D6-BB12-4FF3-BFDC-5578F6182590}">
      <dgm:prSet/>
      <dgm:spPr/>
      <dgm:t>
        <a:bodyPr/>
        <a:lstStyle/>
        <a:p>
          <a:endParaRPr lang="zh-TW" altLang="en-US"/>
        </a:p>
      </dgm:t>
    </dgm:pt>
    <dgm:pt modelId="{F5128824-5F78-4F43-B154-D0576190AAC8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817CF4B1-0DF1-49CA-B424-380AD96E36D6}" type="parTrans" cxnId="{A5D36EC9-6538-4A66-A7DE-E62E1BB0A700}">
      <dgm:prSet/>
      <dgm:spPr/>
      <dgm:t>
        <a:bodyPr/>
        <a:lstStyle/>
        <a:p>
          <a:endParaRPr lang="zh-TW" altLang="en-US"/>
        </a:p>
      </dgm:t>
    </dgm:pt>
    <dgm:pt modelId="{691BB4F4-CF35-4145-B803-941A2E28B9AC}" type="sibTrans" cxnId="{A5D36EC9-6538-4A66-A7DE-E62E1BB0A700}">
      <dgm:prSet/>
      <dgm:spPr/>
      <dgm:t>
        <a:bodyPr/>
        <a:lstStyle/>
        <a:p>
          <a:endParaRPr lang="zh-TW" altLang="en-US"/>
        </a:p>
      </dgm:t>
    </dgm:pt>
    <dgm:pt modelId="{BF25662D-BAD5-4921-8A66-F4BC0B395C46}" type="pres">
      <dgm:prSet presAssocID="{66DB420E-B50E-4B92-9086-5A0A87AB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794D66-2F37-460B-8E6F-D08266253353}" type="pres">
      <dgm:prSet presAssocID="{66DB420E-B50E-4B92-9086-5A0A87AB3DCE}" presName="fgShape" presStyleLbl="fgShp" presStyleIdx="0" presStyleCnt="1"/>
      <dgm:spPr/>
    </dgm:pt>
    <dgm:pt modelId="{6F0B32F3-E941-4E0B-B7A2-50DEC757F1D3}" type="pres">
      <dgm:prSet presAssocID="{66DB420E-B50E-4B92-9086-5A0A87AB3DCE}" presName="linComp" presStyleCnt="0"/>
      <dgm:spPr/>
    </dgm:pt>
    <dgm:pt modelId="{D5752D8D-1079-4C26-BED2-474443395BD1}" type="pres">
      <dgm:prSet presAssocID="{6548F446-7046-4545-8312-01411489F843}" presName="compNode" presStyleCnt="0"/>
      <dgm:spPr/>
    </dgm:pt>
    <dgm:pt modelId="{123B9767-6166-4D96-AC15-4D5AC0958589}" type="pres">
      <dgm:prSet presAssocID="{6548F446-7046-4545-8312-01411489F843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150E2E37-C492-4284-B944-A674B147D9D6}" type="pres">
      <dgm:prSet presAssocID="{6548F446-7046-4545-8312-01411489F84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0D535D-ADCB-490E-A3D3-3ADAED79C585}" type="pres">
      <dgm:prSet presAssocID="{6548F446-7046-4545-8312-01411489F843}" presName="invisiNode" presStyleLbl="node1" presStyleIdx="0" presStyleCnt="4"/>
      <dgm:spPr/>
    </dgm:pt>
    <dgm:pt modelId="{0A1A7A3C-E627-4057-BB4D-2173EF525F65}" type="pres">
      <dgm:prSet presAssocID="{6548F446-7046-4545-8312-01411489F84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45B3A7-ABCD-4712-912A-3CD54C7D2559}" type="pres">
      <dgm:prSet presAssocID="{2484DAE3-64FC-4D02-8484-BCF7F603A69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ADBEDC4-4F1F-426D-BADB-853636AD220F}" type="pres">
      <dgm:prSet presAssocID="{A81291C1-4FEE-44D9-AA68-280271014514}" presName="compNode" presStyleCnt="0"/>
      <dgm:spPr/>
    </dgm:pt>
    <dgm:pt modelId="{D76FC4A5-EE21-4440-B4C3-0BB32D3EA6A4}" type="pres">
      <dgm:prSet presAssocID="{A81291C1-4FEE-44D9-AA68-280271014514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DDAC0D6C-5ACB-4812-A455-BE043093AC89}" type="pres">
      <dgm:prSet presAssocID="{A81291C1-4FEE-44D9-AA68-2802710145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0374E-37B6-4E7E-90C4-8F72DE387204}" type="pres">
      <dgm:prSet presAssocID="{A81291C1-4FEE-44D9-AA68-280271014514}" presName="invisiNode" presStyleLbl="node1" presStyleIdx="1" presStyleCnt="4"/>
      <dgm:spPr/>
    </dgm:pt>
    <dgm:pt modelId="{5710CA5F-2182-44DC-B4A4-615924CD5230}" type="pres">
      <dgm:prSet presAssocID="{A81291C1-4FEE-44D9-AA68-280271014514}" presName="imagNode" presStyleLbl="fgImgPlace1" presStyleIdx="1" presStyleCnt="4"/>
      <dgm:spPr/>
      <dgm:t>
        <a:bodyPr/>
        <a:lstStyle/>
        <a:p>
          <a:endParaRPr lang="zh-TW" altLang="en-US"/>
        </a:p>
      </dgm:t>
    </dgm:pt>
    <dgm:pt modelId="{9689E756-46A7-41DD-B238-1812B0020763}" type="pres">
      <dgm:prSet presAssocID="{38EBF6DA-E510-4B26-8ECF-E8CC909D3D1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15FFF61-B5B3-40AC-B8C3-BA42CED05EC2}" type="pres">
      <dgm:prSet presAssocID="{42FFD1C0-82CA-4E11-9BDD-C1EE9741AF69}" presName="compNode" presStyleCnt="0"/>
      <dgm:spPr/>
    </dgm:pt>
    <dgm:pt modelId="{AB0A533C-1285-4305-9CAF-E06DA6CE62FD}" type="pres">
      <dgm:prSet presAssocID="{42FFD1C0-82CA-4E11-9BDD-C1EE9741AF69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76DA48B8-3841-4262-8EDA-7C89B8AC2A3A}" type="pres">
      <dgm:prSet presAssocID="{42FFD1C0-82CA-4E11-9BDD-C1EE9741AF6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198C18-65F8-44D0-BF2A-52D967923340}" type="pres">
      <dgm:prSet presAssocID="{42FFD1C0-82CA-4E11-9BDD-C1EE9741AF69}" presName="invisiNode" presStyleLbl="node1" presStyleIdx="2" presStyleCnt="4"/>
      <dgm:spPr/>
    </dgm:pt>
    <dgm:pt modelId="{883DE331-A4A6-47E5-BA7B-38CFA497FB5D}" type="pres">
      <dgm:prSet presAssocID="{42FFD1C0-82CA-4E11-9BDD-C1EE9741AF69}" presName="imagNode" presStyleLbl="fgImgPlace1" presStyleIdx="2" presStyleCnt="4"/>
      <dgm:spPr/>
    </dgm:pt>
    <dgm:pt modelId="{88DDC3F9-1E5E-4655-A6ED-6CACF866712E}" type="pres">
      <dgm:prSet presAssocID="{946DA693-6BF2-4866-B313-9B8D6E50510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871C515-A9E5-49A0-AF53-AD88B124BA10}" type="pres">
      <dgm:prSet presAssocID="{F5128824-5F78-4F43-B154-D0576190AAC8}" presName="compNode" presStyleCnt="0"/>
      <dgm:spPr/>
    </dgm:pt>
    <dgm:pt modelId="{D79D2DCF-B878-41A1-AE5F-DBAF72E44FE1}" type="pres">
      <dgm:prSet presAssocID="{F5128824-5F78-4F43-B154-D0576190AAC8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55F89CF4-3A12-4E91-86DA-C2E30500CB6F}" type="pres">
      <dgm:prSet presAssocID="{F5128824-5F78-4F43-B154-D0576190AA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626833-3ECC-4296-9E56-DC56446ABA91}" type="pres">
      <dgm:prSet presAssocID="{F5128824-5F78-4F43-B154-D0576190AAC8}" presName="invisiNode" presStyleLbl="node1" presStyleIdx="3" presStyleCnt="4"/>
      <dgm:spPr/>
    </dgm:pt>
    <dgm:pt modelId="{926CB6B2-3ADF-472E-9A70-CF5B49CBFE4C}" type="pres">
      <dgm:prSet presAssocID="{F5128824-5F78-4F43-B154-D0576190AAC8}" presName="imagNode" presStyleLbl="fgImgPlace1" presStyleIdx="3" presStyleCnt="4"/>
      <dgm:spPr/>
    </dgm:pt>
  </dgm:ptLst>
  <dgm:cxnLst>
    <dgm:cxn modelId="{5D1D33D6-BB12-4FF3-BFDC-5578F6182590}" srcId="{66DB420E-B50E-4B92-9086-5A0A87AB3DCE}" destId="{42FFD1C0-82CA-4E11-9BDD-C1EE9741AF69}" srcOrd="2" destOrd="0" parTransId="{3A0498B0-D5D9-43DC-B52A-6197BD338604}" sibTransId="{946DA693-6BF2-4866-B313-9B8D6E50510B}"/>
    <dgm:cxn modelId="{6D18BDFC-42A3-43D6-A1A8-9057B0E6C572}" type="presOf" srcId="{66DB420E-B50E-4B92-9086-5A0A87AB3DCE}" destId="{BF25662D-BAD5-4921-8A66-F4BC0B395C46}" srcOrd="0" destOrd="0" presId="urn:microsoft.com/office/officeart/2005/8/layout/hList7"/>
    <dgm:cxn modelId="{E301C669-3F62-4CB1-AF2D-48999D8B53E2}" type="presOf" srcId="{A81291C1-4FEE-44D9-AA68-280271014514}" destId="{DDAC0D6C-5ACB-4812-A455-BE043093AC89}" srcOrd="1" destOrd="0" presId="urn:microsoft.com/office/officeart/2005/8/layout/hList7"/>
    <dgm:cxn modelId="{079F1626-0781-44CE-AAA7-5871031495A7}" type="presOf" srcId="{F5128824-5F78-4F43-B154-D0576190AAC8}" destId="{55F89CF4-3A12-4E91-86DA-C2E30500CB6F}" srcOrd="1" destOrd="0" presId="urn:microsoft.com/office/officeart/2005/8/layout/hList7"/>
    <dgm:cxn modelId="{A9A8EF0C-5667-46FC-A705-B16872EC0BE6}" srcId="{66DB420E-B50E-4B92-9086-5A0A87AB3DCE}" destId="{6548F446-7046-4545-8312-01411489F843}" srcOrd="0" destOrd="0" parTransId="{F868BEDA-7F87-4724-9BA0-E219343F7DB4}" sibTransId="{2484DAE3-64FC-4D02-8484-BCF7F603A694}"/>
    <dgm:cxn modelId="{604B9A3F-FAF9-4355-943F-AB69298C6959}" type="presOf" srcId="{6548F446-7046-4545-8312-01411489F843}" destId="{150E2E37-C492-4284-B944-A674B147D9D6}" srcOrd="1" destOrd="0" presId="urn:microsoft.com/office/officeart/2005/8/layout/hList7"/>
    <dgm:cxn modelId="{FD8A630C-4A1D-4787-BBEF-54C63D75AA3B}" type="presOf" srcId="{F5128824-5F78-4F43-B154-D0576190AAC8}" destId="{D79D2DCF-B878-41A1-AE5F-DBAF72E44FE1}" srcOrd="0" destOrd="0" presId="urn:microsoft.com/office/officeart/2005/8/layout/hList7"/>
    <dgm:cxn modelId="{76988EFD-7BAE-4E76-B73F-781748BDF81F}" type="presOf" srcId="{6548F446-7046-4545-8312-01411489F843}" destId="{123B9767-6166-4D96-AC15-4D5AC0958589}" srcOrd="0" destOrd="0" presId="urn:microsoft.com/office/officeart/2005/8/layout/hList7"/>
    <dgm:cxn modelId="{A5D36EC9-6538-4A66-A7DE-E62E1BB0A700}" srcId="{66DB420E-B50E-4B92-9086-5A0A87AB3DCE}" destId="{F5128824-5F78-4F43-B154-D0576190AAC8}" srcOrd="3" destOrd="0" parTransId="{817CF4B1-0DF1-49CA-B424-380AD96E36D6}" sibTransId="{691BB4F4-CF35-4145-B803-941A2E28B9AC}"/>
    <dgm:cxn modelId="{91CD5E4E-773B-47C1-8317-A3C64316B386}" type="presOf" srcId="{38EBF6DA-E510-4B26-8ECF-E8CC909D3D11}" destId="{9689E756-46A7-41DD-B238-1812B0020763}" srcOrd="0" destOrd="0" presId="urn:microsoft.com/office/officeart/2005/8/layout/hList7"/>
    <dgm:cxn modelId="{D69E9D85-3FEE-4D7F-B61E-5FC8762DF394}" srcId="{66DB420E-B50E-4B92-9086-5A0A87AB3DCE}" destId="{A81291C1-4FEE-44D9-AA68-280271014514}" srcOrd="1" destOrd="0" parTransId="{5B43A527-3295-4CD4-A649-2E4229662F22}" sibTransId="{38EBF6DA-E510-4B26-8ECF-E8CC909D3D11}"/>
    <dgm:cxn modelId="{0438545C-846F-4864-A90E-0A8DA332769A}" type="presOf" srcId="{42FFD1C0-82CA-4E11-9BDD-C1EE9741AF69}" destId="{76DA48B8-3841-4262-8EDA-7C89B8AC2A3A}" srcOrd="1" destOrd="0" presId="urn:microsoft.com/office/officeart/2005/8/layout/hList7"/>
    <dgm:cxn modelId="{2E2894BF-54E6-436E-9BFB-DE74E15CF018}" type="presOf" srcId="{A81291C1-4FEE-44D9-AA68-280271014514}" destId="{D76FC4A5-EE21-4440-B4C3-0BB32D3EA6A4}" srcOrd="0" destOrd="0" presId="urn:microsoft.com/office/officeart/2005/8/layout/hList7"/>
    <dgm:cxn modelId="{48C6BDC2-672D-4396-9399-941A3C3D0EE6}" type="presOf" srcId="{2484DAE3-64FC-4D02-8484-BCF7F603A694}" destId="{3545B3A7-ABCD-4712-912A-3CD54C7D2559}" srcOrd="0" destOrd="0" presId="urn:microsoft.com/office/officeart/2005/8/layout/hList7"/>
    <dgm:cxn modelId="{CCE1509D-EF0A-4CFE-885E-B09933790229}" type="presOf" srcId="{946DA693-6BF2-4866-B313-9B8D6E50510B}" destId="{88DDC3F9-1E5E-4655-A6ED-6CACF866712E}" srcOrd="0" destOrd="0" presId="urn:microsoft.com/office/officeart/2005/8/layout/hList7"/>
    <dgm:cxn modelId="{A6F63135-F332-4378-8116-757522A700DD}" type="presOf" srcId="{42FFD1C0-82CA-4E11-9BDD-C1EE9741AF69}" destId="{AB0A533C-1285-4305-9CAF-E06DA6CE62FD}" srcOrd="0" destOrd="0" presId="urn:microsoft.com/office/officeart/2005/8/layout/hList7"/>
    <dgm:cxn modelId="{33BD0C90-A283-4FA1-890E-1B90C554C580}" type="presParOf" srcId="{BF25662D-BAD5-4921-8A66-F4BC0B395C46}" destId="{D6794D66-2F37-460B-8E6F-D08266253353}" srcOrd="0" destOrd="0" presId="urn:microsoft.com/office/officeart/2005/8/layout/hList7"/>
    <dgm:cxn modelId="{E48A594A-7079-4FE5-AB6C-2822B0713D18}" type="presParOf" srcId="{BF25662D-BAD5-4921-8A66-F4BC0B395C46}" destId="{6F0B32F3-E941-4E0B-B7A2-50DEC757F1D3}" srcOrd="1" destOrd="0" presId="urn:microsoft.com/office/officeart/2005/8/layout/hList7"/>
    <dgm:cxn modelId="{69F32C0B-0534-48D7-B77A-D34B773A6A2F}" type="presParOf" srcId="{6F0B32F3-E941-4E0B-B7A2-50DEC757F1D3}" destId="{D5752D8D-1079-4C26-BED2-474443395BD1}" srcOrd="0" destOrd="0" presId="urn:microsoft.com/office/officeart/2005/8/layout/hList7"/>
    <dgm:cxn modelId="{B80F53F9-0C23-4033-B2AB-C4A74A47FAA4}" type="presParOf" srcId="{D5752D8D-1079-4C26-BED2-474443395BD1}" destId="{123B9767-6166-4D96-AC15-4D5AC0958589}" srcOrd="0" destOrd="0" presId="urn:microsoft.com/office/officeart/2005/8/layout/hList7"/>
    <dgm:cxn modelId="{1B253C69-38B5-4C33-B52B-F85AAAC8D6A3}" type="presParOf" srcId="{D5752D8D-1079-4C26-BED2-474443395BD1}" destId="{150E2E37-C492-4284-B944-A674B147D9D6}" srcOrd="1" destOrd="0" presId="urn:microsoft.com/office/officeart/2005/8/layout/hList7"/>
    <dgm:cxn modelId="{94B8104A-846A-4BBF-B27A-1A0E35116658}" type="presParOf" srcId="{D5752D8D-1079-4C26-BED2-474443395BD1}" destId="{8B0D535D-ADCB-490E-A3D3-3ADAED79C585}" srcOrd="2" destOrd="0" presId="urn:microsoft.com/office/officeart/2005/8/layout/hList7"/>
    <dgm:cxn modelId="{CF789335-D8FC-410A-A64A-E647C9A333B9}" type="presParOf" srcId="{D5752D8D-1079-4C26-BED2-474443395BD1}" destId="{0A1A7A3C-E627-4057-BB4D-2173EF525F65}" srcOrd="3" destOrd="0" presId="urn:microsoft.com/office/officeart/2005/8/layout/hList7"/>
    <dgm:cxn modelId="{7D640A55-2295-4257-84A5-BA6A5A22CA93}" type="presParOf" srcId="{6F0B32F3-E941-4E0B-B7A2-50DEC757F1D3}" destId="{3545B3A7-ABCD-4712-912A-3CD54C7D2559}" srcOrd="1" destOrd="0" presId="urn:microsoft.com/office/officeart/2005/8/layout/hList7"/>
    <dgm:cxn modelId="{3F07348B-5724-4CE6-A16A-957617E8C4E1}" type="presParOf" srcId="{6F0B32F3-E941-4E0B-B7A2-50DEC757F1D3}" destId="{5ADBEDC4-4F1F-426D-BADB-853636AD220F}" srcOrd="2" destOrd="0" presId="urn:microsoft.com/office/officeart/2005/8/layout/hList7"/>
    <dgm:cxn modelId="{1B135369-6F27-41A1-87D9-14D116BCFB94}" type="presParOf" srcId="{5ADBEDC4-4F1F-426D-BADB-853636AD220F}" destId="{D76FC4A5-EE21-4440-B4C3-0BB32D3EA6A4}" srcOrd="0" destOrd="0" presId="urn:microsoft.com/office/officeart/2005/8/layout/hList7"/>
    <dgm:cxn modelId="{799B8160-37CD-4ABE-8B7D-9A065125AF0A}" type="presParOf" srcId="{5ADBEDC4-4F1F-426D-BADB-853636AD220F}" destId="{DDAC0D6C-5ACB-4812-A455-BE043093AC89}" srcOrd="1" destOrd="0" presId="urn:microsoft.com/office/officeart/2005/8/layout/hList7"/>
    <dgm:cxn modelId="{CD6A3D19-6727-43D3-B1FB-35765FC8BFC7}" type="presParOf" srcId="{5ADBEDC4-4F1F-426D-BADB-853636AD220F}" destId="{7880374E-37B6-4E7E-90C4-8F72DE387204}" srcOrd="2" destOrd="0" presId="urn:microsoft.com/office/officeart/2005/8/layout/hList7"/>
    <dgm:cxn modelId="{90246FBA-94CB-436F-B427-003EA472BCEF}" type="presParOf" srcId="{5ADBEDC4-4F1F-426D-BADB-853636AD220F}" destId="{5710CA5F-2182-44DC-B4A4-615924CD5230}" srcOrd="3" destOrd="0" presId="urn:microsoft.com/office/officeart/2005/8/layout/hList7"/>
    <dgm:cxn modelId="{4CE61129-6C39-4F15-8043-AD31169C8FA0}" type="presParOf" srcId="{6F0B32F3-E941-4E0B-B7A2-50DEC757F1D3}" destId="{9689E756-46A7-41DD-B238-1812B0020763}" srcOrd="3" destOrd="0" presId="urn:microsoft.com/office/officeart/2005/8/layout/hList7"/>
    <dgm:cxn modelId="{5F844250-3B2F-4787-A1C7-0B323E33A911}" type="presParOf" srcId="{6F0B32F3-E941-4E0B-B7A2-50DEC757F1D3}" destId="{615FFF61-B5B3-40AC-B8C3-BA42CED05EC2}" srcOrd="4" destOrd="0" presId="urn:microsoft.com/office/officeart/2005/8/layout/hList7"/>
    <dgm:cxn modelId="{B8E23A0F-ABC1-4593-BD00-90C1ED4C44E5}" type="presParOf" srcId="{615FFF61-B5B3-40AC-B8C3-BA42CED05EC2}" destId="{AB0A533C-1285-4305-9CAF-E06DA6CE62FD}" srcOrd="0" destOrd="0" presId="urn:microsoft.com/office/officeart/2005/8/layout/hList7"/>
    <dgm:cxn modelId="{D0905F2D-DA23-42FF-A537-CD7DF40DA6C5}" type="presParOf" srcId="{615FFF61-B5B3-40AC-B8C3-BA42CED05EC2}" destId="{76DA48B8-3841-4262-8EDA-7C89B8AC2A3A}" srcOrd="1" destOrd="0" presId="urn:microsoft.com/office/officeart/2005/8/layout/hList7"/>
    <dgm:cxn modelId="{F8C98C45-2432-4ACC-A9D9-8E8FD4755315}" type="presParOf" srcId="{615FFF61-B5B3-40AC-B8C3-BA42CED05EC2}" destId="{41198C18-65F8-44D0-BF2A-52D967923340}" srcOrd="2" destOrd="0" presId="urn:microsoft.com/office/officeart/2005/8/layout/hList7"/>
    <dgm:cxn modelId="{8F47C1B5-1828-4333-B06E-E95663558648}" type="presParOf" srcId="{615FFF61-B5B3-40AC-B8C3-BA42CED05EC2}" destId="{883DE331-A4A6-47E5-BA7B-38CFA497FB5D}" srcOrd="3" destOrd="0" presId="urn:microsoft.com/office/officeart/2005/8/layout/hList7"/>
    <dgm:cxn modelId="{1EDEA6A7-BA49-45A5-A42D-C2BF55360FAA}" type="presParOf" srcId="{6F0B32F3-E941-4E0B-B7A2-50DEC757F1D3}" destId="{88DDC3F9-1E5E-4655-A6ED-6CACF866712E}" srcOrd="5" destOrd="0" presId="urn:microsoft.com/office/officeart/2005/8/layout/hList7"/>
    <dgm:cxn modelId="{A83878E2-E1BD-4615-BB44-21668EF4A166}" type="presParOf" srcId="{6F0B32F3-E941-4E0B-B7A2-50DEC757F1D3}" destId="{4871C515-A9E5-49A0-AF53-AD88B124BA10}" srcOrd="6" destOrd="0" presId="urn:microsoft.com/office/officeart/2005/8/layout/hList7"/>
    <dgm:cxn modelId="{48297AA1-6244-4948-BC47-D7006909A217}" type="presParOf" srcId="{4871C515-A9E5-49A0-AF53-AD88B124BA10}" destId="{D79D2DCF-B878-41A1-AE5F-DBAF72E44FE1}" srcOrd="0" destOrd="0" presId="urn:microsoft.com/office/officeart/2005/8/layout/hList7"/>
    <dgm:cxn modelId="{721E3565-14C5-4966-9F16-4348A7369C1E}" type="presParOf" srcId="{4871C515-A9E5-49A0-AF53-AD88B124BA10}" destId="{55F89CF4-3A12-4E91-86DA-C2E30500CB6F}" srcOrd="1" destOrd="0" presId="urn:microsoft.com/office/officeart/2005/8/layout/hList7"/>
    <dgm:cxn modelId="{02200B96-BCF8-4EDD-91CF-54278D800875}" type="presParOf" srcId="{4871C515-A9E5-49A0-AF53-AD88B124BA10}" destId="{D2626833-3ECC-4296-9E56-DC56446ABA91}" srcOrd="2" destOrd="0" presId="urn:microsoft.com/office/officeart/2005/8/layout/hList7"/>
    <dgm:cxn modelId="{D9CEF917-EF7E-41B2-A99F-36C9FF4C4447}" type="presParOf" srcId="{4871C515-A9E5-49A0-AF53-AD88B124BA10}" destId="{926CB6B2-3ADF-472E-9A70-CF5B49CBFE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2A2BA-DBD2-484B-BD48-67F26D6172FB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77F1BB-6D3A-4E0A-9826-A2CCE7623AA1}">
      <dgm:prSet/>
      <dgm:spPr/>
      <dgm:t>
        <a:bodyPr/>
        <a:lstStyle/>
        <a:p>
          <a:pPr rtl="0"/>
          <a:r>
            <a:rPr lang="zh-TW" dirty="0" smtClean="0"/>
            <a:t>室外至少</a:t>
          </a:r>
          <a:r>
            <a:rPr lang="en-US" dirty="0" smtClean="0"/>
            <a:t>1</a:t>
          </a:r>
          <a:r>
            <a:rPr lang="zh-TW" dirty="0" smtClean="0"/>
            <a:t>公尺</a:t>
          </a:r>
          <a:endParaRPr lang="zh-TW" dirty="0"/>
        </a:p>
      </dgm:t>
    </dgm:pt>
    <dgm:pt modelId="{96F2F45C-646D-4676-8754-DBD20EC7A8C3}" type="parTrans" cxnId="{B1A65767-EDF6-4DD7-9EB6-C9EFE6162C2C}">
      <dgm:prSet/>
      <dgm:spPr/>
      <dgm:t>
        <a:bodyPr/>
        <a:lstStyle/>
        <a:p>
          <a:endParaRPr lang="zh-TW" altLang="en-US"/>
        </a:p>
      </dgm:t>
    </dgm:pt>
    <dgm:pt modelId="{DD2C6E6D-DB7D-4648-B12D-15D27CD69DA6}" type="sibTrans" cxnId="{B1A65767-EDF6-4DD7-9EB6-C9EFE6162C2C}">
      <dgm:prSet/>
      <dgm:spPr/>
      <dgm:t>
        <a:bodyPr/>
        <a:lstStyle/>
        <a:p>
          <a:endParaRPr lang="zh-TW" altLang="en-US"/>
        </a:p>
      </dgm:t>
    </dgm:pt>
    <dgm:pt modelId="{A0AC6597-9ABA-464A-92D4-57A53CE73C90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F134A6E5-A5CD-4EAA-B00A-91A02EBC5D8E}" type="parTrans" cxnId="{94C72311-D6A9-498C-A5E0-9F807CFD5B9F}">
      <dgm:prSet/>
      <dgm:spPr/>
      <dgm:t>
        <a:bodyPr/>
        <a:lstStyle/>
        <a:p>
          <a:endParaRPr lang="zh-TW" altLang="en-US"/>
        </a:p>
      </dgm:t>
    </dgm:pt>
    <dgm:pt modelId="{58D8A4C4-D1A3-4BFE-9ED1-E8DBE89DC55C}" type="sibTrans" cxnId="{94C72311-D6A9-498C-A5E0-9F807CFD5B9F}">
      <dgm:prSet/>
      <dgm:spPr/>
      <dgm:t>
        <a:bodyPr/>
        <a:lstStyle/>
        <a:p>
          <a:endParaRPr lang="zh-TW" altLang="en-US"/>
        </a:p>
      </dgm:t>
    </dgm:pt>
    <dgm:pt modelId="{3DFB2207-BC59-45BF-B601-7757765EFC94}">
      <dgm:prSet/>
      <dgm:spPr/>
      <dgm:t>
        <a:bodyPr/>
        <a:lstStyle/>
        <a:p>
          <a:pPr rtl="0"/>
          <a:r>
            <a:rPr lang="zh-TW" dirty="0" smtClean="0"/>
            <a:t>室內至少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11BCF5D5-270A-44F1-8618-B763BE19FFC4}" type="parTrans" cxnId="{996C00EA-730A-41A0-B04B-B682AF0D7AFA}">
      <dgm:prSet/>
      <dgm:spPr/>
      <dgm:t>
        <a:bodyPr/>
        <a:lstStyle/>
        <a:p>
          <a:endParaRPr lang="zh-TW" altLang="en-US"/>
        </a:p>
      </dgm:t>
    </dgm:pt>
    <dgm:pt modelId="{6AFAA38C-CC7F-499B-B183-FBA597A2BC5A}" type="sibTrans" cxnId="{996C00EA-730A-41A0-B04B-B682AF0D7AFA}">
      <dgm:prSet/>
      <dgm:spPr/>
      <dgm:t>
        <a:bodyPr/>
        <a:lstStyle/>
        <a:p>
          <a:endParaRPr lang="zh-TW" altLang="en-US"/>
        </a:p>
      </dgm:t>
    </dgm:pt>
    <dgm:pt modelId="{59CAD9F7-3F71-469C-8CD7-8FE3913D3592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BD0A6B3D-2560-492B-9AF8-AAFE8D6CCE9A}" type="parTrans" cxnId="{AC17AC16-121A-48C9-95BC-6C6AA9541FDD}">
      <dgm:prSet/>
      <dgm:spPr/>
      <dgm:t>
        <a:bodyPr/>
        <a:lstStyle/>
        <a:p>
          <a:endParaRPr lang="zh-TW" altLang="en-US"/>
        </a:p>
      </dgm:t>
    </dgm:pt>
    <dgm:pt modelId="{35970D59-3C64-47BC-9372-C14256DF7987}" type="sibTrans" cxnId="{AC17AC16-121A-48C9-95BC-6C6AA9541FDD}">
      <dgm:prSet/>
      <dgm:spPr/>
      <dgm:t>
        <a:bodyPr/>
        <a:lstStyle/>
        <a:p>
          <a:endParaRPr lang="zh-TW" altLang="en-US"/>
        </a:p>
      </dgm:t>
    </dgm:pt>
    <dgm:pt modelId="{4CBEAAD5-EBF5-4397-9761-7FAB64F688DF}" type="pres">
      <dgm:prSet presAssocID="{5B02A2BA-DBD2-484B-BD48-67F26D6172FB}" presName="rootNode" presStyleCnt="0">
        <dgm:presLayoutVars>
          <dgm:chMax/>
          <dgm:chPref/>
          <dgm:dir/>
          <dgm:animLvl val="lvl"/>
        </dgm:presLayoutVars>
      </dgm:prSet>
      <dgm:spPr/>
    </dgm:pt>
    <dgm:pt modelId="{E81EE213-0BF1-4101-86F9-1D81B5F3B3D3}" type="pres">
      <dgm:prSet presAssocID="{C677F1BB-6D3A-4E0A-9826-A2CCE7623AA1}" presName="composite" presStyleCnt="0"/>
      <dgm:spPr/>
    </dgm:pt>
    <dgm:pt modelId="{0896D701-24BC-4A77-9AF0-66BA8A864EA3}" type="pres">
      <dgm:prSet presAssocID="{C677F1BB-6D3A-4E0A-9826-A2CCE7623AA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F3B0464-E4F8-48E5-81BA-10B07F4ADD03}" type="pres">
      <dgm:prSet presAssocID="{C677F1BB-6D3A-4E0A-9826-A2CCE7623AA1}" presName="Image" presStyleLbl="bgImgPlace1" presStyleIdx="0" presStyleCnt="2"/>
      <dgm:spPr/>
    </dgm:pt>
    <dgm:pt modelId="{3ECA8CFF-A911-4255-9DC6-309EFD84842F}" type="pres">
      <dgm:prSet presAssocID="{C677F1BB-6D3A-4E0A-9826-A2CCE7623AA1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3E38B7B8-E248-4E07-B798-98C228033E41}" type="pres">
      <dgm:prSet presAssocID="{DD2C6E6D-DB7D-4648-B12D-15D27CD69DA6}" presName="sibTrans" presStyleCnt="0"/>
      <dgm:spPr/>
    </dgm:pt>
    <dgm:pt modelId="{A332F786-7EAF-4C7C-85E4-FCCB7308D65C}" type="pres">
      <dgm:prSet presAssocID="{3DFB2207-BC59-45BF-B601-7757765EFC94}" presName="composite" presStyleCnt="0"/>
      <dgm:spPr/>
    </dgm:pt>
    <dgm:pt modelId="{FAF1C5E7-FCF1-45F1-80DE-AE5D8924BF94}" type="pres">
      <dgm:prSet presAssocID="{3DFB2207-BC59-45BF-B601-7757765EFC9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35A6ABF2-F7A7-40CA-A1CE-84258C5BDA87}" type="pres">
      <dgm:prSet presAssocID="{3DFB2207-BC59-45BF-B601-7757765EFC94}" presName="Image" presStyleLbl="bgImgPlace1" presStyleIdx="1" presStyleCnt="2"/>
      <dgm:spPr/>
    </dgm:pt>
    <dgm:pt modelId="{3AAC6BC2-46F6-4D9E-8BE4-8FE7D5536F8C}" type="pres">
      <dgm:prSet presAssocID="{3DFB2207-BC59-45BF-B601-7757765EFC94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96C00EA-730A-41A0-B04B-B682AF0D7AFA}" srcId="{5B02A2BA-DBD2-484B-BD48-67F26D6172FB}" destId="{3DFB2207-BC59-45BF-B601-7757765EFC94}" srcOrd="1" destOrd="0" parTransId="{11BCF5D5-270A-44F1-8618-B763BE19FFC4}" sibTransId="{6AFAA38C-CC7F-499B-B183-FBA597A2BC5A}"/>
    <dgm:cxn modelId="{9B707CEA-587C-4C51-9F60-D494C5AE06C3}" type="presOf" srcId="{C677F1BB-6D3A-4E0A-9826-A2CCE7623AA1}" destId="{0896D701-24BC-4A77-9AF0-66BA8A864EA3}" srcOrd="0" destOrd="0" presId="urn:microsoft.com/office/officeart/2008/layout/TitledPictureBlocks"/>
    <dgm:cxn modelId="{AC17AC16-121A-48C9-95BC-6C6AA9541FDD}" srcId="{3DFB2207-BC59-45BF-B601-7757765EFC94}" destId="{59CAD9F7-3F71-469C-8CD7-8FE3913D3592}" srcOrd="0" destOrd="0" parTransId="{BD0A6B3D-2560-492B-9AF8-AAFE8D6CCE9A}" sibTransId="{35970D59-3C64-47BC-9372-C14256DF7987}"/>
    <dgm:cxn modelId="{D7C5F2ED-399B-4B8D-B7BF-F653F5891DD2}" type="presOf" srcId="{59CAD9F7-3F71-469C-8CD7-8FE3913D3592}" destId="{3AAC6BC2-46F6-4D9E-8BE4-8FE7D5536F8C}" srcOrd="0" destOrd="0" presId="urn:microsoft.com/office/officeart/2008/layout/TitledPictureBlocks"/>
    <dgm:cxn modelId="{CF473A8D-0D8A-44A6-A923-879F83A050CC}" type="presOf" srcId="{5B02A2BA-DBD2-484B-BD48-67F26D6172FB}" destId="{4CBEAAD5-EBF5-4397-9761-7FAB64F688DF}" srcOrd="0" destOrd="0" presId="urn:microsoft.com/office/officeart/2008/layout/TitledPictureBlocks"/>
    <dgm:cxn modelId="{B1A65767-EDF6-4DD7-9EB6-C9EFE6162C2C}" srcId="{5B02A2BA-DBD2-484B-BD48-67F26D6172FB}" destId="{C677F1BB-6D3A-4E0A-9826-A2CCE7623AA1}" srcOrd="0" destOrd="0" parTransId="{96F2F45C-646D-4676-8754-DBD20EC7A8C3}" sibTransId="{DD2C6E6D-DB7D-4648-B12D-15D27CD69DA6}"/>
    <dgm:cxn modelId="{1CDC9CED-2949-4824-96AD-CAF54F74F1BF}" type="presOf" srcId="{3DFB2207-BC59-45BF-B601-7757765EFC94}" destId="{FAF1C5E7-FCF1-45F1-80DE-AE5D8924BF94}" srcOrd="0" destOrd="0" presId="urn:microsoft.com/office/officeart/2008/layout/TitledPictureBlocks"/>
    <dgm:cxn modelId="{F7ED7CB5-ACE4-40EE-8161-F1EEBC293CDD}" type="presOf" srcId="{A0AC6597-9ABA-464A-92D4-57A53CE73C90}" destId="{3ECA8CFF-A911-4255-9DC6-309EFD84842F}" srcOrd="0" destOrd="0" presId="urn:microsoft.com/office/officeart/2008/layout/TitledPictureBlocks"/>
    <dgm:cxn modelId="{94C72311-D6A9-498C-A5E0-9F807CFD5B9F}" srcId="{C677F1BB-6D3A-4E0A-9826-A2CCE7623AA1}" destId="{A0AC6597-9ABA-464A-92D4-57A53CE73C90}" srcOrd="0" destOrd="0" parTransId="{F134A6E5-A5CD-4EAA-B00A-91A02EBC5D8E}" sibTransId="{58D8A4C4-D1A3-4BFE-9ED1-E8DBE89DC55C}"/>
    <dgm:cxn modelId="{712E19AE-D47F-4A6C-9522-83A449AD0234}" type="presParOf" srcId="{4CBEAAD5-EBF5-4397-9761-7FAB64F688DF}" destId="{E81EE213-0BF1-4101-86F9-1D81B5F3B3D3}" srcOrd="0" destOrd="0" presId="urn:microsoft.com/office/officeart/2008/layout/TitledPictureBlocks"/>
    <dgm:cxn modelId="{51844355-FB36-456E-8B1A-BA08F72D9F5B}" type="presParOf" srcId="{E81EE213-0BF1-4101-86F9-1D81B5F3B3D3}" destId="{0896D701-24BC-4A77-9AF0-66BA8A864EA3}" srcOrd="0" destOrd="0" presId="urn:microsoft.com/office/officeart/2008/layout/TitledPictureBlocks"/>
    <dgm:cxn modelId="{8869A972-CE65-444D-A7CF-C7E8ECE6DE37}" type="presParOf" srcId="{E81EE213-0BF1-4101-86F9-1D81B5F3B3D3}" destId="{8F3B0464-E4F8-48E5-81BA-10B07F4ADD03}" srcOrd="1" destOrd="0" presId="urn:microsoft.com/office/officeart/2008/layout/TitledPictureBlocks"/>
    <dgm:cxn modelId="{8A33E7B0-14E0-463F-A916-4725082F7CCB}" type="presParOf" srcId="{E81EE213-0BF1-4101-86F9-1D81B5F3B3D3}" destId="{3ECA8CFF-A911-4255-9DC6-309EFD84842F}" srcOrd="2" destOrd="0" presId="urn:microsoft.com/office/officeart/2008/layout/TitledPictureBlocks"/>
    <dgm:cxn modelId="{EF2906BA-60A8-47D3-9E9A-7E37EBE22956}" type="presParOf" srcId="{4CBEAAD5-EBF5-4397-9761-7FAB64F688DF}" destId="{3E38B7B8-E248-4E07-B798-98C228033E41}" srcOrd="1" destOrd="0" presId="urn:microsoft.com/office/officeart/2008/layout/TitledPictureBlocks"/>
    <dgm:cxn modelId="{4A07A249-6491-43E0-81B3-A57B9195359C}" type="presParOf" srcId="{4CBEAAD5-EBF5-4397-9761-7FAB64F688DF}" destId="{A332F786-7EAF-4C7C-85E4-FCCB7308D65C}" srcOrd="2" destOrd="0" presId="urn:microsoft.com/office/officeart/2008/layout/TitledPictureBlocks"/>
    <dgm:cxn modelId="{F35B0EA3-1690-40CB-8E60-49BA5B784EF7}" type="presParOf" srcId="{A332F786-7EAF-4C7C-85E4-FCCB7308D65C}" destId="{FAF1C5E7-FCF1-45F1-80DE-AE5D8924BF94}" srcOrd="0" destOrd="0" presId="urn:microsoft.com/office/officeart/2008/layout/TitledPictureBlocks"/>
    <dgm:cxn modelId="{530A95E6-3BBB-4900-AD42-3F5201653085}" type="presParOf" srcId="{A332F786-7EAF-4C7C-85E4-FCCB7308D65C}" destId="{35A6ABF2-F7A7-40CA-A1CE-84258C5BDA87}" srcOrd="1" destOrd="0" presId="urn:microsoft.com/office/officeart/2008/layout/TitledPictureBlocks"/>
    <dgm:cxn modelId="{D493C138-7931-4795-BEB8-9A8A153E24B1}" type="presParOf" srcId="{A332F786-7EAF-4C7C-85E4-FCCB7308D65C}" destId="{3AAC6BC2-46F6-4D9E-8BE4-8FE7D5536F8C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7653-6DBC-4A29-B554-4AFFE73383E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80DC0C-EE03-439D-96DE-F2564307E48D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B233C7C-FA92-4550-A84C-9398BB01E456}" type="parTrans" cxnId="{E29F42CF-6334-48F5-A30D-6CB21737D352}">
      <dgm:prSet/>
      <dgm:spPr/>
      <dgm:t>
        <a:bodyPr/>
        <a:lstStyle/>
        <a:p>
          <a:endParaRPr lang="zh-TW" altLang="en-US"/>
        </a:p>
      </dgm:t>
    </dgm:pt>
    <dgm:pt modelId="{6AC64FAD-ED49-4EB5-A838-DBEC9DCD4D26}" type="sibTrans" cxnId="{E29F42CF-6334-48F5-A30D-6CB21737D352}">
      <dgm:prSet/>
      <dgm:spPr/>
      <dgm:t>
        <a:bodyPr/>
        <a:lstStyle/>
        <a:p>
          <a:endParaRPr lang="zh-TW" altLang="en-US"/>
        </a:p>
      </dgm:t>
    </dgm:pt>
    <dgm:pt modelId="{86958DEC-F59D-48C4-8B1E-C99516A1D10E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9A327F3D-8555-4892-9ACC-1421219055C1}" type="parTrans" cxnId="{435E76F0-B840-4F39-8609-5BF520FF598C}">
      <dgm:prSet/>
      <dgm:spPr/>
      <dgm:t>
        <a:bodyPr/>
        <a:lstStyle/>
        <a:p>
          <a:endParaRPr lang="zh-TW" altLang="en-US"/>
        </a:p>
      </dgm:t>
    </dgm:pt>
    <dgm:pt modelId="{0029599B-8AA8-45D0-938D-97A896CDD736}" type="sibTrans" cxnId="{435E76F0-B840-4F39-8609-5BF520FF598C}">
      <dgm:prSet/>
      <dgm:spPr/>
      <dgm:t>
        <a:bodyPr/>
        <a:lstStyle/>
        <a:p>
          <a:endParaRPr lang="zh-TW" altLang="en-US"/>
        </a:p>
      </dgm:t>
    </dgm:pt>
    <dgm:pt modelId="{1CDBDC0C-0D2A-49BB-A293-8C95C3985542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B0CD5EEE-33D5-40D0-B23D-E716ECDBAF4F}" type="parTrans" cxnId="{28EE4311-B1AA-4F7D-B8B0-64FA67A447F5}">
      <dgm:prSet/>
      <dgm:spPr/>
      <dgm:t>
        <a:bodyPr/>
        <a:lstStyle/>
        <a:p>
          <a:endParaRPr lang="zh-TW" altLang="en-US"/>
        </a:p>
      </dgm:t>
    </dgm:pt>
    <dgm:pt modelId="{156684D7-E929-4E27-B86D-77818FECC1DD}" type="sibTrans" cxnId="{28EE4311-B1AA-4F7D-B8B0-64FA67A447F5}">
      <dgm:prSet/>
      <dgm:spPr/>
      <dgm:t>
        <a:bodyPr/>
        <a:lstStyle/>
        <a:p>
          <a:endParaRPr lang="zh-TW" altLang="en-US"/>
        </a:p>
      </dgm:t>
    </dgm:pt>
    <dgm:pt modelId="{0EB7C3C9-F9EC-42CC-909A-500C1DBAC168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051C532-A81D-4642-AAC1-0C361C3D8B39}" type="parTrans" cxnId="{BE5322AC-0004-42AE-AECD-06CC9913CC29}">
      <dgm:prSet/>
      <dgm:spPr/>
      <dgm:t>
        <a:bodyPr/>
        <a:lstStyle/>
        <a:p>
          <a:endParaRPr lang="zh-TW" altLang="en-US"/>
        </a:p>
      </dgm:t>
    </dgm:pt>
    <dgm:pt modelId="{A6D8F1DD-AB5C-484D-ABAD-CB9D34CDF872}" type="sibTrans" cxnId="{BE5322AC-0004-42AE-AECD-06CC9913CC29}">
      <dgm:prSet/>
      <dgm:spPr/>
      <dgm:t>
        <a:bodyPr/>
        <a:lstStyle/>
        <a:p>
          <a:endParaRPr lang="zh-TW" altLang="en-US"/>
        </a:p>
      </dgm:t>
    </dgm:pt>
    <dgm:pt modelId="{DCEE5541-B8BA-4550-8E57-E84EC08F1D86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0E15756D-2967-43B2-81E2-EF28AA7E31EF}" type="parTrans" cxnId="{BB403D33-EC42-4FC9-BB69-2F7F9083986D}">
      <dgm:prSet/>
      <dgm:spPr/>
      <dgm:t>
        <a:bodyPr/>
        <a:lstStyle/>
        <a:p>
          <a:endParaRPr lang="zh-TW" altLang="en-US"/>
        </a:p>
      </dgm:t>
    </dgm:pt>
    <dgm:pt modelId="{0519F29F-1B22-44E0-9CF5-2AF124DB9F3D}" type="sibTrans" cxnId="{BB403D33-EC42-4FC9-BB69-2F7F9083986D}">
      <dgm:prSet/>
      <dgm:spPr/>
      <dgm:t>
        <a:bodyPr/>
        <a:lstStyle/>
        <a:p>
          <a:endParaRPr lang="zh-TW" altLang="en-US"/>
        </a:p>
      </dgm:t>
    </dgm:pt>
    <dgm:pt modelId="{FCF49295-84A1-4FF2-95E6-3399033B2E09}">
      <dgm:prSet/>
      <dgm:spPr/>
      <dgm:t>
        <a:bodyPr/>
        <a:lstStyle/>
        <a:p>
          <a:pPr rtl="0"/>
          <a:r>
            <a:rPr lang="zh-TW" dirty="0" smtClean="0"/>
            <a:t>擊敗</a:t>
          </a:r>
          <a:endParaRPr lang="zh-TW" dirty="0"/>
        </a:p>
      </dgm:t>
    </dgm:pt>
    <dgm:pt modelId="{48F56471-678B-43F7-B684-41FCE4B58004}" type="parTrans" cxnId="{B56D754D-C29A-4EFF-B0EF-156B87CDA49A}">
      <dgm:prSet/>
      <dgm:spPr/>
      <dgm:t>
        <a:bodyPr/>
        <a:lstStyle/>
        <a:p>
          <a:endParaRPr lang="zh-TW" altLang="en-US"/>
        </a:p>
      </dgm:t>
    </dgm:pt>
    <dgm:pt modelId="{5F9DA4F1-96A5-45CE-897F-B105534A73E9}" type="sibTrans" cxnId="{B56D754D-C29A-4EFF-B0EF-156B87CDA49A}">
      <dgm:prSet/>
      <dgm:spPr/>
      <dgm:t>
        <a:bodyPr/>
        <a:lstStyle/>
        <a:p>
          <a:endParaRPr lang="zh-TW" altLang="en-US"/>
        </a:p>
      </dgm:t>
    </dgm:pt>
    <dgm:pt modelId="{6AC4E6C8-8BD2-4E91-824B-27D365B771DE}">
      <dgm:prSet/>
      <dgm:spPr/>
      <dgm:t>
        <a:bodyPr/>
        <a:lstStyle/>
        <a:p>
          <a:pPr rtl="0"/>
          <a:r>
            <a:rPr lang="zh-TW" dirty="0" smtClean="0"/>
            <a:t>新冠病毒，健康久久！</a:t>
          </a:r>
          <a:endParaRPr lang="zh-TW" dirty="0"/>
        </a:p>
      </dgm:t>
    </dgm:pt>
    <dgm:pt modelId="{580A0994-6FE5-425C-AF24-FCE557526051}" type="parTrans" cxnId="{05DEF561-663A-4DCF-A843-4919D386B34F}">
      <dgm:prSet/>
      <dgm:spPr/>
      <dgm:t>
        <a:bodyPr/>
        <a:lstStyle/>
        <a:p>
          <a:endParaRPr lang="zh-TW" altLang="en-US"/>
        </a:p>
      </dgm:t>
    </dgm:pt>
    <dgm:pt modelId="{6114E595-BD14-4D4D-994A-18E6AFDA69C5}" type="sibTrans" cxnId="{05DEF561-663A-4DCF-A843-4919D386B34F}">
      <dgm:prSet/>
      <dgm:spPr/>
      <dgm:t>
        <a:bodyPr/>
        <a:lstStyle/>
        <a:p>
          <a:endParaRPr lang="zh-TW" altLang="en-US"/>
        </a:p>
      </dgm:t>
    </dgm:pt>
    <dgm:pt modelId="{2788AE9D-D086-4766-8FC5-C993FD4F9250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B529662F-A354-4A8F-B2C6-CAC926A8AFB5}" type="parTrans" cxnId="{0E196F6A-30BE-45C2-82E0-E4B7BA52F431}">
      <dgm:prSet/>
      <dgm:spPr/>
      <dgm:t>
        <a:bodyPr/>
        <a:lstStyle/>
        <a:p>
          <a:endParaRPr lang="zh-TW" altLang="en-US"/>
        </a:p>
      </dgm:t>
    </dgm:pt>
    <dgm:pt modelId="{E0DCF912-1988-4728-91C9-580FFAA39733}" type="sibTrans" cxnId="{0E196F6A-30BE-45C2-82E0-E4B7BA52F431}">
      <dgm:prSet/>
      <dgm:spPr/>
      <dgm:t>
        <a:bodyPr/>
        <a:lstStyle/>
        <a:p>
          <a:endParaRPr lang="zh-TW" altLang="en-US"/>
        </a:p>
      </dgm:t>
    </dgm:pt>
    <dgm:pt modelId="{40DFC7CD-4F1D-4C19-B563-A1F777D54C8D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C5C4A40D-6167-47CE-917B-816A2672F31D}" type="parTrans" cxnId="{41A43291-1C4E-4411-A62D-809E7545438D}">
      <dgm:prSet/>
      <dgm:spPr/>
      <dgm:t>
        <a:bodyPr/>
        <a:lstStyle/>
        <a:p>
          <a:endParaRPr lang="zh-TW" altLang="en-US"/>
        </a:p>
      </dgm:t>
    </dgm:pt>
    <dgm:pt modelId="{0F042C64-C2C0-4A81-B5B6-FBF4C3F49A4C}" type="sibTrans" cxnId="{41A43291-1C4E-4411-A62D-809E7545438D}">
      <dgm:prSet/>
      <dgm:spPr/>
      <dgm:t>
        <a:bodyPr/>
        <a:lstStyle/>
        <a:p>
          <a:endParaRPr lang="zh-TW" altLang="en-US"/>
        </a:p>
      </dgm:t>
    </dgm:pt>
    <dgm:pt modelId="{ED284F6B-C646-43B0-963A-7040C1110AFA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BDC964D6-DA43-4BAA-9285-5BAD61FDD859}" type="parTrans" cxnId="{54946B81-BD20-4B26-A639-59FD58986AFE}">
      <dgm:prSet/>
      <dgm:spPr/>
      <dgm:t>
        <a:bodyPr/>
        <a:lstStyle/>
        <a:p>
          <a:endParaRPr lang="zh-TW" altLang="en-US"/>
        </a:p>
      </dgm:t>
    </dgm:pt>
    <dgm:pt modelId="{1F63BE73-0F24-4474-9420-C7645E0B5EB2}" type="sibTrans" cxnId="{54946B81-BD20-4B26-A639-59FD58986AFE}">
      <dgm:prSet/>
      <dgm:spPr/>
      <dgm:t>
        <a:bodyPr/>
        <a:lstStyle/>
        <a:p>
          <a:endParaRPr lang="zh-TW" altLang="en-US"/>
        </a:p>
      </dgm:t>
    </dgm:pt>
    <dgm:pt modelId="{9F9EFED0-D987-40A7-A082-9986B7B68B12}" type="pres">
      <dgm:prSet presAssocID="{AF307653-6DBC-4A29-B554-4AFFE73383E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18B7DFE-25BF-4E2B-9946-EB5788E9A301}" type="pres">
      <dgm:prSet presAssocID="{AF307653-6DBC-4A29-B554-4AFFE73383E3}" presName="cycle" presStyleCnt="0"/>
      <dgm:spPr/>
    </dgm:pt>
    <dgm:pt modelId="{F98C0870-60C1-47D1-AD21-1F23E6A5F99F}" type="pres">
      <dgm:prSet presAssocID="{AF307653-6DBC-4A29-B554-4AFFE73383E3}" presName="centerShape" presStyleCnt="0"/>
      <dgm:spPr/>
    </dgm:pt>
    <dgm:pt modelId="{9BB59888-58C1-4E16-89E3-27259EFD4BBE}" type="pres">
      <dgm:prSet presAssocID="{AF307653-6DBC-4A29-B554-4AFFE73383E3}" presName="connSite" presStyleLbl="node1" presStyleIdx="0" presStyleCnt="4"/>
      <dgm:spPr/>
    </dgm:pt>
    <dgm:pt modelId="{E6AEC426-C018-464F-A711-66F0417E24DE}" type="pres">
      <dgm:prSet presAssocID="{AF307653-6DBC-4A29-B554-4AFFE73383E3}" presName="visible" presStyleLbl="node1" presStyleIdx="0" presStyleCnt="4"/>
      <dgm:spPr/>
    </dgm:pt>
    <dgm:pt modelId="{78E0C31F-8C03-43F9-94D1-2463A7E240C5}" type="pres">
      <dgm:prSet presAssocID="{4B233C7C-FA92-4550-A84C-9398BB01E456}" presName="Name25" presStyleLbl="parChTrans1D1" presStyleIdx="0" presStyleCnt="3"/>
      <dgm:spPr/>
    </dgm:pt>
    <dgm:pt modelId="{696CDECA-2716-408C-B758-3D7C0A5A5196}" type="pres">
      <dgm:prSet presAssocID="{1080DC0C-EE03-439D-96DE-F2564307E48D}" presName="node" presStyleCnt="0"/>
      <dgm:spPr/>
    </dgm:pt>
    <dgm:pt modelId="{47487966-B927-4370-8AFA-967304A2ED22}" type="pres">
      <dgm:prSet presAssocID="{1080DC0C-EE03-439D-96DE-F2564307E48D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C2AEF7F-512C-4098-9FEB-7924BD15AAE8}" type="pres">
      <dgm:prSet presAssocID="{1080DC0C-EE03-439D-96DE-F2564307E48D}" presName="childNode" presStyleLbl="revTx" presStyleIdx="0" presStyleCnt="3">
        <dgm:presLayoutVars>
          <dgm:bulletEnabled val="1"/>
        </dgm:presLayoutVars>
      </dgm:prSet>
      <dgm:spPr/>
    </dgm:pt>
    <dgm:pt modelId="{FEDF0817-F847-48A8-89B4-2C29D86C7B67}" type="pres">
      <dgm:prSet presAssocID="{A051C532-A81D-4642-AAC1-0C361C3D8B39}" presName="Name25" presStyleLbl="parChTrans1D1" presStyleIdx="1" presStyleCnt="3"/>
      <dgm:spPr/>
    </dgm:pt>
    <dgm:pt modelId="{EA3BDC96-5BEC-4331-8BF3-24DBE2286295}" type="pres">
      <dgm:prSet presAssocID="{0EB7C3C9-F9EC-42CC-909A-500C1DBAC168}" presName="node" presStyleCnt="0"/>
      <dgm:spPr/>
    </dgm:pt>
    <dgm:pt modelId="{D403530C-2BDD-4E35-AD1D-F1F6D2DE5EC0}" type="pres">
      <dgm:prSet presAssocID="{0EB7C3C9-F9EC-42CC-909A-500C1DBAC16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EDFF687-0F98-4717-8551-CEFD0C5BBCC9}" type="pres">
      <dgm:prSet presAssocID="{0EB7C3C9-F9EC-42CC-909A-500C1DBAC16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4A027F-3F32-4F22-B0B9-2D0450292E0B}" type="pres">
      <dgm:prSet presAssocID="{B529662F-A354-4A8F-B2C6-CAC926A8AFB5}" presName="Name25" presStyleLbl="parChTrans1D1" presStyleIdx="2" presStyleCnt="3"/>
      <dgm:spPr/>
    </dgm:pt>
    <dgm:pt modelId="{FAD54ED5-2BB4-4CD1-B634-0056C37C60ED}" type="pres">
      <dgm:prSet presAssocID="{2788AE9D-D086-4766-8FC5-C993FD4F9250}" presName="node" presStyleCnt="0"/>
      <dgm:spPr/>
    </dgm:pt>
    <dgm:pt modelId="{4CBBC701-D238-4B9A-B70E-9BACB6F2CCE1}" type="pres">
      <dgm:prSet presAssocID="{2788AE9D-D086-4766-8FC5-C993FD4F925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BF93E3-97B8-4060-B42D-593BE16138A7}" type="pres">
      <dgm:prSet presAssocID="{2788AE9D-D086-4766-8FC5-C993FD4F925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2B49E9-33AA-451F-BEE5-9C6E523F6044}" type="presOf" srcId="{DCEE5541-B8BA-4550-8E57-E84EC08F1D86}" destId="{0EDFF687-0F98-4717-8551-CEFD0C5BBCC9}" srcOrd="0" destOrd="0" presId="urn:microsoft.com/office/officeart/2005/8/layout/radial2"/>
    <dgm:cxn modelId="{94E99B20-AB03-4D5D-A520-42F34D3D4F24}" type="presOf" srcId="{A051C532-A81D-4642-AAC1-0C361C3D8B39}" destId="{FEDF0817-F847-48A8-89B4-2C29D86C7B67}" srcOrd="0" destOrd="0" presId="urn:microsoft.com/office/officeart/2005/8/layout/radial2"/>
    <dgm:cxn modelId="{679CF77D-3E86-4188-A2DA-B140948AD64C}" type="presOf" srcId="{FCF49295-84A1-4FF2-95E6-3399033B2E09}" destId="{0EDFF687-0F98-4717-8551-CEFD0C5BBCC9}" srcOrd="0" destOrd="1" presId="urn:microsoft.com/office/officeart/2005/8/layout/radial2"/>
    <dgm:cxn modelId="{BB403D33-EC42-4FC9-BB69-2F7F9083986D}" srcId="{0EB7C3C9-F9EC-42CC-909A-500C1DBAC168}" destId="{DCEE5541-B8BA-4550-8E57-E84EC08F1D86}" srcOrd="0" destOrd="0" parTransId="{0E15756D-2967-43B2-81E2-EF28AA7E31EF}" sibTransId="{0519F29F-1B22-44E0-9CF5-2AF124DB9F3D}"/>
    <dgm:cxn modelId="{3F39B9A0-BF6F-4CAF-A299-66FF9AF7A82D}" type="presOf" srcId="{ED284F6B-C646-43B0-963A-7040C1110AFA}" destId="{A8BF93E3-97B8-4060-B42D-593BE16138A7}" srcOrd="0" destOrd="1" presId="urn:microsoft.com/office/officeart/2005/8/layout/radial2"/>
    <dgm:cxn modelId="{5FA2956A-121A-4623-B7AA-0BC04515BDA1}" type="presOf" srcId="{2788AE9D-D086-4766-8FC5-C993FD4F9250}" destId="{4CBBC701-D238-4B9A-B70E-9BACB6F2CCE1}" srcOrd="0" destOrd="0" presId="urn:microsoft.com/office/officeart/2005/8/layout/radial2"/>
    <dgm:cxn modelId="{D1E7B1B2-D30C-4F8C-89EE-CFB002BE57AC}" type="presOf" srcId="{40DFC7CD-4F1D-4C19-B563-A1F777D54C8D}" destId="{A8BF93E3-97B8-4060-B42D-593BE16138A7}" srcOrd="0" destOrd="0" presId="urn:microsoft.com/office/officeart/2005/8/layout/radial2"/>
    <dgm:cxn modelId="{0E196F6A-30BE-45C2-82E0-E4B7BA52F431}" srcId="{AF307653-6DBC-4A29-B554-4AFFE73383E3}" destId="{2788AE9D-D086-4766-8FC5-C993FD4F9250}" srcOrd="2" destOrd="0" parTransId="{B529662F-A354-4A8F-B2C6-CAC926A8AFB5}" sibTransId="{E0DCF912-1988-4728-91C9-580FFAA39733}"/>
    <dgm:cxn modelId="{05DEF561-663A-4DCF-A843-4919D386B34F}" srcId="{0EB7C3C9-F9EC-42CC-909A-500C1DBAC168}" destId="{6AC4E6C8-8BD2-4E91-824B-27D365B771DE}" srcOrd="2" destOrd="0" parTransId="{580A0994-6FE5-425C-AF24-FCE557526051}" sibTransId="{6114E595-BD14-4D4D-994A-18E6AFDA69C5}"/>
    <dgm:cxn modelId="{E29F42CF-6334-48F5-A30D-6CB21737D352}" srcId="{AF307653-6DBC-4A29-B554-4AFFE73383E3}" destId="{1080DC0C-EE03-439D-96DE-F2564307E48D}" srcOrd="0" destOrd="0" parTransId="{4B233C7C-FA92-4550-A84C-9398BB01E456}" sibTransId="{6AC64FAD-ED49-4EB5-A838-DBEC9DCD4D26}"/>
    <dgm:cxn modelId="{1B8597E0-0D4E-4AA6-B90F-E0997B57C250}" type="presOf" srcId="{0EB7C3C9-F9EC-42CC-909A-500C1DBAC168}" destId="{D403530C-2BDD-4E35-AD1D-F1F6D2DE5EC0}" srcOrd="0" destOrd="0" presId="urn:microsoft.com/office/officeart/2005/8/layout/radial2"/>
    <dgm:cxn modelId="{41A43291-1C4E-4411-A62D-809E7545438D}" srcId="{2788AE9D-D086-4766-8FC5-C993FD4F9250}" destId="{40DFC7CD-4F1D-4C19-B563-A1F777D54C8D}" srcOrd="0" destOrd="0" parTransId="{C5C4A40D-6167-47CE-917B-816A2672F31D}" sibTransId="{0F042C64-C2C0-4A81-B5B6-FBF4C3F49A4C}"/>
    <dgm:cxn modelId="{B56D754D-C29A-4EFF-B0EF-156B87CDA49A}" srcId="{0EB7C3C9-F9EC-42CC-909A-500C1DBAC168}" destId="{FCF49295-84A1-4FF2-95E6-3399033B2E09}" srcOrd="1" destOrd="0" parTransId="{48F56471-678B-43F7-B684-41FCE4B58004}" sibTransId="{5F9DA4F1-96A5-45CE-897F-B105534A73E9}"/>
    <dgm:cxn modelId="{B745FA2D-662C-44D2-9B4D-B4CC725AD39C}" type="presOf" srcId="{1CDBDC0C-0D2A-49BB-A293-8C95C3985542}" destId="{BC2AEF7F-512C-4098-9FEB-7924BD15AAE8}" srcOrd="0" destOrd="1" presId="urn:microsoft.com/office/officeart/2005/8/layout/radial2"/>
    <dgm:cxn modelId="{FFBB56E1-BDFC-4645-B165-11D193F524E0}" type="presOf" srcId="{1080DC0C-EE03-439D-96DE-F2564307E48D}" destId="{47487966-B927-4370-8AFA-967304A2ED22}" srcOrd="0" destOrd="0" presId="urn:microsoft.com/office/officeart/2005/8/layout/radial2"/>
    <dgm:cxn modelId="{54946B81-BD20-4B26-A639-59FD58986AFE}" srcId="{40DFC7CD-4F1D-4C19-B563-A1F777D54C8D}" destId="{ED284F6B-C646-43B0-963A-7040C1110AFA}" srcOrd="0" destOrd="0" parTransId="{BDC964D6-DA43-4BAA-9285-5BAD61FDD859}" sibTransId="{1F63BE73-0F24-4474-9420-C7645E0B5EB2}"/>
    <dgm:cxn modelId="{82267394-7C71-4C7D-9CD6-28D158A4A0CB}" type="presOf" srcId="{86958DEC-F59D-48C4-8B1E-C99516A1D10E}" destId="{BC2AEF7F-512C-4098-9FEB-7924BD15AAE8}" srcOrd="0" destOrd="0" presId="urn:microsoft.com/office/officeart/2005/8/layout/radial2"/>
    <dgm:cxn modelId="{435E76F0-B840-4F39-8609-5BF520FF598C}" srcId="{1080DC0C-EE03-439D-96DE-F2564307E48D}" destId="{86958DEC-F59D-48C4-8B1E-C99516A1D10E}" srcOrd="0" destOrd="0" parTransId="{9A327F3D-8555-4892-9ACC-1421219055C1}" sibTransId="{0029599B-8AA8-45D0-938D-97A896CDD736}"/>
    <dgm:cxn modelId="{28EE4311-B1AA-4F7D-B8B0-64FA67A447F5}" srcId="{1080DC0C-EE03-439D-96DE-F2564307E48D}" destId="{1CDBDC0C-0D2A-49BB-A293-8C95C3985542}" srcOrd="1" destOrd="0" parTransId="{B0CD5EEE-33D5-40D0-B23D-E716ECDBAF4F}" sibTransId="{156684D7-E929-4E27-B86D-77818FECC1DD}"/>
    <dgm:cxn modelId="{BE5322AC-0004-42AE-AECD-06CC9913CC29}" srcId="{AF307653-6DBC-4A29-B554-4AFFE73383E3}" destId="{0EB7C3C9-F9EC-42CC-909A-500C1DBAC168}" srcOrd="1" destOrd="0" parTransId="{A051C532-A81D-4642-AAC1-0C361C3D8B39}" sibTransId="{A6D8F1DD-AB5C-484D-ABAD-CB9D34CDF872}"/>
    <dgm:cxn modelId="{5E8C4F9C-73C3-473D-B1B2-9BE792E2DA09}" type="presOf" srcId="{4B233C7C-FA92-4550-A84C-9398BB01E456}" destId="{78E0C31F-8C03-43F9-94D1-2463A7E240C5}" srcOrd="0" destOrd="0" presId="urn:microsoft.com/office/officeart/2005/8/layout/radial2"/>
    <dgm:cxn modelId="{8FE549DE-DABE-43AB-A5FE-784A54DC77F3}" type="presOf" srcId="{B529662F-A354-4A8F-B2C6-CAC926A8AFB5}" destId="{5A4A027F-3F32-4F22-B0B9-2D0450292E0B}" srcOrd="0" destOrd="0" presId="urn:microsoft.com/office/officeart/2005/8/layout/radial2"/>
    <dgm:cxn modelId="{CFB97BF6-EC84-469E-B042-C01D0FB06A42}" type="presOf" srcId="{6AC4E6C8-8BD2-4E91-824B-27D365B771DE}" destId="{0EDFF687-0F98-4717-8551-CEFD0C5BBCC9}" srcOrd="0" destOrd="2" presId="urn:microsoft.com/office/officeart/2005/8/layout/radial2"/>
    <dgm:cxn modelId="{6FEA34CC-192B-4293-B945-163C8776BDF5}" type="presOf" srcId="{AF307653-6DBC-4A29-B554-4AFFE73383E3}" destId="{9F9EFED0-D987-40A7-A082-9986B7B68B12}" srcOrd="0" destOrd="0" presId="urn:microsoft.com/office/officeart/2005/8/layout/radial2"/>
    <dgm:cxn modelId="{82D945D6-D763-422E-B14D-A8AAB16C5102}" type="presParOf" srcId="{9F9EFED0-D987-40A7-A082-9986B7B68B12}" destId="{818B7DFE-25BF-4E2B-9946-EB5788E9A301}" srcOrd="0" destOrd="0" presId="urn:microsoft.com/office/officeart/2005/8/layout/radial2"/>
    <dgm:cxn modelId="{19009840-223B-43E2-AFD8-F47319A3F915}" type="presParOf" srcId="{818B7DFE-25BF-4E2B-9946-EB5788E9A301}" destId="{F98C0870-60C1-47D1-AD21-1F23E6A5F99F}" srcOrd="0" destOrd="0" presId="urn:microsoft.com/office/officeart/2005/8/layout/radial2"/>
    <dgm:cxn modelId="{37D26F1F-417C-41D3-8E57-1A8B9B7227CD}" type="presParOf" srcId="{F98C0870-60C1-47D1-AD21-1F23E6A5F99F}" destId="{9BB59888-58C1-4E16-89E3-27259EFD4BBE}" srcOrd="0" destOrd="0" presId="urn:microsoft.com/office/officeart/2005/8/layout/radial2"/>
    <dgm:cxn modelId="{57F78C10-BEA3-4CBB-AECD-47317989CC61}" type="presParOf" srcId="{F98C0870-60C1-47D1-AD21-1F23E6A5F99F}" destId="{E6AEC426-C018-464F-A711-66F0417E24DE}" srcOrd="1" destOrd="0" presId="urn:microsoft.com/office/officeart/2005/8/layout/radial2"/>
    <dgm:cxn modelId="{B3A44937-FCA8-435A-8CFF-023D1195CA0C}" type="presParOf" srcId="{818B7DFE-25BF-4E2B-9946-EB5788E9A301}" destId="{78E0C31F-8C03-43F9-94D1-2463A7E240C5}" srcOrd="1" destOrd="0" presId="urn:microsoft.com/office/officeart/2005/8/layout/radial2"/>
    <dgm:cxn modelId="{6F523EC3-D176-42F6-B01A-CDCF437721B1}" type="presParOf" srcId="{818B7DFE-25BF-4E2B-9946-EB5788E9A301}" destId="{696CDECA-2716-408C-B758-3D7C0A5A5196}" srcOrd="2" destOrd="0" presId="urn:microsoft.com/office/officeart/2005/8/layout/radial2"/>
    <dgm:cxn modelId="{67EA799D-242F-4055-BEFB-E0840D71B604}" type="presParOf" srcId="{696CDECA-2716-408C-B758-3D7C0A5A5196}" destId="{47487966-B927-4370-8AFA-967304A2ED22}" srcOrd="0" destOrd="0" presId="urn:microsoft.com/office/officeart/2005/8/layout/radial2"/>
    <dgm:cxn modelId="{3EC66706-0BCF-4E17-AF07-BADEC90947B4}" type="presParOf" srcId="{696CDECA-2716-408C-B758-3D7C0A5A5196}" destId="{BC2AEF7F-512C-4098-9FEB-7924BD15AAE8}" srcOrd="1" destOrd="0" presId="urn:microsoft.com/office/officeart/2005/8/layout/radial2"/>
    <dgm:cxn modelId="{C4620CFE-6009-4A04-A05C-34A17A47BC68}" type="presParOf" srcId="{818B7DFE-25BF-4E2B-9946-EB5788E9A301}" destId="{FEDF0817-F847-48A8-89B4-2C29D86C7B67}" srcOrd="3" destOrd="0" presId="urn:microsoft.com/office/officeart/2005/8/layout/radial2"/>
    <dgm:cxn modelId="{79164EF2-34AF-4949-A058-2D0047273460}" type="presParOf" srcId="{818B7DFE-25BF-4E2B-9946-EB5788E9A301}" destId="{EA3BDC96-5BEC-4331-8BF3-24DBE2286295}" srcOrd="4" destOrd="0" presId="urn:microsoft.com/office/officeart/2005/8/layout/radial2"/>
    <dgm:cxn modelId="{D532F258-36E4-4DD9-807A-8D099C771C89}" type="presParOf" srcId="{EA3BDC96-5BEC-4331-8BF3-24DBE2286295}" destId="{D403530C-2BDD-4E35-AD1D-F1F6D2DE5EC0}" srcOrd="0" destOrd="0" presId="urn:microsoft.com/office/officeart/2005/8/layout/radial2"/>
    <dgm:cxn modelId="{2BEDA500-5126-45CD-AD76-2FF9C649826B}" type="presParOf" srcId="{EA3BDC96-5BEC-4331-8BF3-24DBE2286295}" destId="{0EDFF687-0F98-4717-8551-CEFD0C5BBCC9}" srcOrd="1" destOrd="0" presId="urn:microsoft.com/office/officeart/2005/8/layout/radial2"/>
    <dgm:cxn modelId="{28D63D62-C78C-4EC4-A7D7-71B4ED8F8E9F}" type="presParOf" srcId="{818B7DFE-25BF-4E2B-9946-EB5788E9A301}" destId="{5A4A027F-3F32-4F22-B0B9-2D0450292E0B}" srcOrd="5" destOrd="0" presId="urn:microsoft.com/office/officeart/2005/8/layout/radial2"/>
    <dgm:cxn modelId="{AD20FC87-20A5-4ADC-ADC2-8CDBC7509496}" type="presParOf" srcId="{818B7DFE-25BF-4E2B-9946-EB5788E9A301}" destId="{FAD54ED5-2BB4-4CD1-B634-0056C37C60ED}" srcOrd="6" destOrd="0" presId="urn:microsoft.com/office/officeart/2005/8/layout/radial2"/>
    <dgm:cxn modelId="{E0459A74-D1D3-4159-8B09-BEF0C74E3FCC}" type="presParOf" srcId="{FAD54ED5-2BB4-4CD1-B634-0056C37C60ED}" destId="{4CBBC701-D238-4B9A-B70E-9BACB6F2CCE1}" srcOrd="0" destOrd="0" presId="urn:microsoft.com/office/officeart/2005/8/layout/radial2"/>
    <dgm:cxn modelId="{64A2E820-DCFF-4A41-98A6-792723A47E71}" type="presParOf" srcId="{FAD54ED5-2BB4-4CD1-B634-0056C37C60ED}" destId="{A8BF93E3-97B8-4060-B42D-593BE16138A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B9767-6166-4D96-AC15-4D5AC0958589}">
      <dsp:nvSpPr>
        <dsp:cNvPr id="0" name=""/>
        <dsp:cNvSpPr/>
      </dsp:nvSpPr>
      <dsp:spPr>
        <a:xfrm>
          <a:off x="1758" y="0"/>
          <a:ext cx="1843590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雙手肥皂清潔，搓洗</a:t>
          </a:r>
          <a:r>
            <a:rPr lang="en-US" sz="2500" kern="1200" smtClean="0"/>
            <a:t>40~60</a:t>
          </a:r>
          <a:r>
            <a:rPr lang="zh-TW" sz="2500" kern="1200" smtClean="0"/>
            <a:t>秒</a:t>
          </a:r>
          <a:endParaRPr lang="zh-TW" sz="2500" kern="1200"/>
        </a:p>
      </dsp:txBody>
      <dsp:txXfrm>
        <a:off x="1758" y="1609344"/>
        <a:ext cx="1843590" cy="1609344"/>
      </dsp:txXfrm>
    </dsp:sp>
    <dsp:sp modelId="{0A1A7A3C-E627-4057-BB4D-2173EF525F65}">
      <dsp:nvSpPr>
        <dsp:cNvPr id="0" name=""/>
        <dsp:cNvSpPr/>
      </dsp:nvSpPr>
      <dsp:spPr>
        <a:xfrm>
          <a:off x="253664" y="241401"/>
          <a:ext cx="1339778" cy="13397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FC4A5-EE21-4440-B4C3-0BB32D3EA6A4}">
      <dsp:nvSpPr>
        <dsp:cNvPr id="0" name=""/>
        <dsp:cNvSpPr/>
      </dsp:nvSpPr>
      <dsp:spPr>
        <a:xfrm>
          <a:off x="1900656" y="0"/>
          <a:ext cx="1843590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口罩要遮住口鼻、蓋住下巴  </a:t>
          </a:r>
          <a:endParaRPr lang="zh-TW" sz="2500" kern="1200"/>
        </a:p>
      </dsp:txBody>
      <dsp:txXfrm>
        <a:off x="1900656" y="1609344"/>
        <a:ext cx="1843590" cy="1609344"/>
      </dsp:txXfrm>
    </dsp:sp>
    <dsp:sp modelId="{5710CA5F-2182-44DC-B4A4-615924CD5230}">
      <dsp:nvSpPr>
        <dsp:cNvPr id="0" name=""/>
        <dsp:cNvSpPr/>
      </dsp:nvSpPr>
      <dsp:spPr>
        <a:xfrm>
          <a:off x="2152562" y="241401"/>
          <a:ext cx="1339778" cy="13397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A533C-1285-4305-9CAF-E06DA6CE62FD}">
      <dsp:nvSpPr>
        <dsp:cNvPr id="0" name=""/>
        <dsp:cNvSpPr/>
      </dsp:nvSpPr>
      <dsp:spPr>
        <a:xfrm>
          <a:off x="3799554" y="0"/>
          <a:ext cx="1843590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噴</a:t>
          </a:r>
          <a:r>
            <a:rPr lang="en-US" sz="2500" kern="1200" smtClean="0"/>
            <a:t>75%</a:t>
          </a:r>
          <a:r>
            <a:rPr lang="zh-TW" sz="2500" kern="1200" smtClean="0"/>
            <a:t>酒精搓洗雙手</a:t>
          </a:r>
          <a:r>
            <a:rPr lang="en-US" sz="2500" kern="1200" smtClean="0"/>
            <a:t>20-30</a:t>
          </a:r>
          <a:r>
            <a:rPr lang="zh-TW" sz="2500" kern="1200" smtClean="0"/>
            <a:t>秒</a:t>
          </a:r>
          <a:endParaRPr lang="zh-TW" sz="2500" kern="1200"/>
        </a:p>
      </dsp:txBody>
      <dsp:txXfrm>
        <a:off x="3799554" y="1609344"/>
        <a:ext cx="1843590" cy="1609344"/>
      </dsp:txXfrm>
    </dsp:sp>
    <dsp:sp modelId="{883DE331-A4A6-47E5-BA7B-38CFA497FB5D}">
      <dsp:nvSpPr>
        <dsp:cNvPr id="0" name=""/>
        <dsp:cNvSpPr/>
      </dsp:nvSpPr>
      <dsp:spPr>
        <a:xfrm>
          <a:off x="4051459" y="241401"/>
          <a:ext cx="1339778" cy="13397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D2DCF-B878-41A1-AE5F-DBAF72E44FE1}">
      <dsp:nvSpPr>
        <dsp:cNvPr id="0" name=""/>
        <dsp:cNvSpPr/>
      </dsp:nvSpPr>
      <dsp:spPr>
        <a:xfrm>
          <a:off x="5698452" y="0"/>
          <a:ext cx="1843590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有發燒、呼吸道症狀速就醫</a:t>
          </a:r>
          <a:endParaRPr lang="zh-TW" sz="2500" kern="1200"/>
        </a:p>
      </dsp:txBody>
      <dsp:txXfrm>
        <a:off x="5698452" y="1609344"/>
        <a:ext cx="1843590" cy="1609344"/>
      </dsp:txXfrm>
    </dsp:sp>
    <dsp:sp modelId="{926CB6B2-3ADF-472E-9A70-CF5B49CBFE4C}">
      <dsp:nvSpPr>
        <dsp:cNvPr id="0" name=""/>
        <dsp:cNvSpPr/>
      </dsp:nvSpPr>
      <dsp:spPr>
        <a:xfrm>
          <a:off x="5950357" y="241401"/>
          <a:ext cx="1339778" cy="13397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4D66-2F37-460B-8E6F-D08266253353}">
      <dsp:nvSpPr>
        <dsp:cNvPr id="0" name=""/>
        <dsp:cNvSpPr/>
      </dsp:nvSpPr>
      <dsp:spPr>
        <a:xfrm>
          <a:off x="301752" y="3218688"/>
          <a:ext cx="6940296" cy="60350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0464-E4F8-48E5-81BA-10B07F4ADD03}">
      <dsp:nvSpPr>
        <dsp:cNvPr id="0" name=""/>
        <dsp:cNvSpPr/>
      </dsp:nvSpPr>
      <dsp:spPr>
        <a:xfrm>
          <a:off x="897" y="1111473"/>
          <a:ext cx="2625530" cy="22245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A8CFF-A911-4255-9DC6-309EFD84842F}">
      <dsp:nvSpPr>
        <dsp:cNvPr id="0" name=""/>
        <dsp:cNvSpPr/>
      </dsp:nvSpPr>
      <dsp:spPr>
        <a:xfrm>
          <a:off x="2276803" y="1422778"/>
          <a:ext cx="1244987" cy="1295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大約</a:t>
          </a:r>
          <a:r>
            <a:rPr lang="en-US" sz="2300" kern="1200" dirty="0" smtClean="0"/>
            <a:t>3</a:t>
          </a:r>
          <a:r>
            <a:rPr lang="zh-TW" sz="2300" kern="1200" dirty="0" smtClean="0"/>
            <a:t>個步伐</a:t>
          </a:r>
          <a:endParaRPr lang="zh-TW" sz="2300" kern="1200" dirty="0"/>
        </a:p>
      </dsp:txBody>
      <dsp:txXfrm>
        <a:off x="2313267" y="1459242"/>
        <a:ext cx="1172059" cy="1222858"/>
      </dsp:txXfrm>
    </dsp:sp>
    <dsp:sp modelId="{0896D701-24BC-4A77-9AF0-66BA8A864EA3}">
      <dsp:nvSpPr>
        <dsp:cNvPr id="0" name=""/>
        <dsp:cNvSpPr/>
      </dsp:nvSpPr>
      <dsp:spPr>
        <a:xfrm>
          <a:off x="897" y="687290"/>
          <a:ext cx="2625530" cy="383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室外至少</a:t>
          </a:r>
          <a:r>
            <a:rPr lang="en-US" sz="1600" kern="1200" dirty="0" smtClean="0"/>
            <a:t>1</a:t>
          </a:r>
          <a:r>
            <a:rPr lang="zh-TW" sz="1600" kern="1200" dirty="0" smtClean="0"/>
            <a:t>公尺</a:t>
          </a:r>
          <a:endParaRPr lang="zh-TW" sz="1600" kern="1200" dirty="0"/>
        </a:p>
      </dsp:txBody>
      <dsp:txXfrm>
        <a:off x="897" y="687290"/>
        <a:ext cx="2625530" cy="383066"/>
      </dsp:txXfrm>
    </dsp:sp>
    <dsp:sp modelId="{35A6ABF2-F7A7-40CA-A1CE-84258C5BDA87}">
      <dsp:nvSpPr>
        <dsp:cNvPr id="0" name=""/>
        <dsp:cNvSpPr/>
      </dsp:nvSpPr>
      <dsp:spPr>
        <a:xfrm>
          <a:off x="4022009" y="1111473"/>
          <a:ext cx="2625530" cy="22245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C6BC2-46F6-4D9E-8BE4-8FE7D5536F8C}">
      <dsp:nvSpPr>
        <dsp:cNvPr id="0" name=""/>
        <dsp:cNvSpPr/>
      </dsp:nvSpPr>
      <dsp:spPr>
        <a:xfrm>
          <a:off x="6297915" y="1422778"/>
          <a:ext cx="1244987" cy="1295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大約手臂的兩倍長</a:t>
          </a:r>
          <a:endParaRPr lang="zh-TW" sz="2300" kern="1200" dirty="0"/>
        </a:p>
      </dsp:txBody>
      <dsp:txXfrm>
        <a:off x="6334379" y="1459242"/>
        <a:ext cx="1172059" cy="1222858"/>
      </dsp:txXfrm>
    </dsp:sp>
    <dsp:sp modelId="{FAF1C5E7-FCF1-45F1-80DE-AE5D8924BF94}">
      <dsp:nvSpPr>
        <dsp:cNvPr id="0" name=""/>
        <dsp:cNvSpPr/>
      </dsp:nvSpPr>
      <dsp:spPr>
        <a:xfrm>
          <a:off x="4022009" y="687290"/>
          <a:ext cx="2625530" cy="383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室內至少</a:t>
          </a:r>
          <a:r>
            <a:rPr lang="en-US" sz="1600" kern="1200" dirty="0" smtClean="0"/>
            <a:t>1.5</a:t>
          </a:r>
          <a:r>
            <a:rPr lang="zh-TW" sz="1600" kern="1200" dirty="0" smtClean="0"/>
            <a:t>公尺</a:t>
          </a:r>
          <a:endParaRPr lang="zh-TW" sz="1600" kern="1200" dirty="0"/>
        </a:p>
      </dsp:txBody>
      <dsp:txXfrm>
        <a:off x="4022009" y="687290"/>
        <a:ext cx="2625530" cy="383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A027F-3F32-4F22-B0B9-2D0450292E0B}">
      <dsp:nvSpPr>
        <dsp:cNvPr id="0" name=""/>
        <dsp:cNvSpPr/>
      </dsp:nvSpPr>
      <dsp:spPr>
        <a:xfrm rot="2562716">
          <a:off x="2656197" y="2807678"/>
          <a:ext cx="613644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613644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F0817-F847-48A8-89B4-2C29D86C7B67}">
      <dsp:nvSpPr>
        <dsp:cNvPr id="0" name=""/>
        <dsp:cNvSpPr/>
      </dsp:nvSpPr>
      <dsp:spPr>
        <a:xfrm>
          <a:off x="2737574" y="1968772"/>
          <a:ext cx="682551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682551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C31F-8C03-43F9-94D1-2463A7E240C5}">
      <dsp:nvSpPr>
        <dsp:cNvPr id="0" name=""/>
        <dsp:cNvSpPr/>
      </dsp:nvSpPr>
      <dsp:spPr>
        <a:xfrm rot="19104563">
          <a:off x="2647357" y="1124762"/>
          <a:ext cx="715747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715747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C426-C018-464F-A711-66F0417E24DE}">
      <dsp:nvSpPr>
        <dsp:cNvPr id="0" name=""/>
        <dsp:cNvSpPr/>
      </dsp:nvSpPr>
      <dsp:spPr>
        <a:xfrm>
          <a:off x="1078159" y="1015936"/>
          <a:ext cx="1952253" cy="1952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87966-B927-4370-8AFA-967304A2ED22}">
      <dsp:nvSpPr>
        <dsp:cNvPr id="0" name=""/>
        <dsp:cNvSpPr/>
      </dsp:nvSpPr>
      <dsp:spPr>
        <a:xfrm>
          <a:off x="3135133" y="1321"/>
          <a:ext cx="1092886" cy="1092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衛福部疾管署</a:t>
          </a:r>
          <a:endParaRPr lang="zh-TW" sz="1900" kern="1200"/>
        </a:p>
      </dsp:txBody>
      <dsp:txXfrm>
        <a:off x="3295182" y="161370"/>
        <a:ext cx="772788" cy="772788"/>
      </dsp:txXfrm>
    </dsp:sp>
    <dsp:sp modelId="{BC2AEF7F-512C-4098-9FEB-7924BD15AAE8}">
      <dsp:nvSpPr>
        <dsp:cNvPr id="0" name=""/>
        <dsp:cNvSpPr/>
      </dsp:nvSpPr>
      <dsp:spPr>
        <a:xfrm>
          <a:off x="4337307" y="1321"/>
          <a:ext cx="1639329" cy="109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kern="1200" smtClean="0"/>
            <a:t>掌握最新疫情</a:t>
          </a:r>
          <a:endParaRPr lang="zh-TW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kern="1200" smtClean="0"/>
            <a:t>了解防疫議題</a:t>
          </a:r>
          <a:endParaRPr lang="zh-TW" sz="1400" kern="1200"/>
        </a:p>
      </dsp:txBody>
      <dsp:txXfrm>
        <a:off x="4337307" y="1321"/>
        <a:ext cx="1639329" cy="1092886"/>
      </dsp:txXfrm>
    </dsp:sp>
    <dsp:sp modelId="{D403530C-2BDD-4E35-AD1D-F1F6D2DE5EC0}">
      <dsp:nvSpPr>
        <dsp:cNvPr id="0" name=""/>
        <dsp:cNvSpPr/>
      </dsp:nvSpPr>
      <dsp:spPr>
        <a:xfrm>
          <a:off x="3420126" y="1406387"/>
          <a:ext cx="1171351" cy="117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dirty="0" smtClean="0"/>
            <a:t>防疫小測驗</a:t>
          </a:r>
          <a:endParaRPr lang="zh-TW" sz="1900" kern="1200" dirty="0"/>
        </a:p>
      </dsp:txBody>
      <dsp:txXfrm>
        <a:off x="3591666" y="1577927"/>
        <a:ext cx="828271" cy="828271"/>
      </dsp:txXfrm>
    </dsp:sp>
    <dsp:sp modelId="{0EDFF687-0F98-4717-8551-CEFD0C5BBCC9}">
      <dsp:nvSpPr>
        <dsp:cNvPr id="0" name=""/>
        <dsp:cNvSpPr/>
      </dsp:nvSpPr>
      <dsp:spPr>
        <a:xfrm>
          <a:off x="4708613" y="1406387"/>
          <a:ext cx="1757027" cy="117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kern="1200" smtClean="0"/>
            <a:t>你的防疫觀念正確嗎？</a:t>
          </a:r>
          <a:endParaRPr lang="zh-TW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kern="1200" dirty="0" smtClean="0"/>
            <a:t>擊敗</a:t>
          </a:r>
          <a:endParaRPr lang="zh-TW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kern="1200" dirty="0" smtClean="0"/>
            <a:t>新冠病毒，健康久久！</a:t>
          </a:r>
          <a:endParaRPr lang="zh-TW" sz="1400" kern="1200" dirty="0"/>
        </a:p>
      </dsp:txBody>
      <dsp:txXfrm>
        <a:off x="4708613" y="1406387"/>
        <a:ext cx="1757027" cy="1171351"/>
      </dsp:txXfrm>
    </dsp:sp>
    <dsp:sp modelId="{4CBBC701-D238-4B9A-B70E-9BACB6F2CCE1}">
      <dsp:nvSpPr>
        <dsp:cNvPr id="0" name=""/>
        <dsp:cNvSpPr/>
      </dsp:nvSpPr>
      <dsp:spPr>
        <a:xfrm>
          <a:off x="3033127" y="2850686"/>
          <a:ext cx="1171351" cy="117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防疫影片</a:t>
          </a:r>
          <a:endParaRPr lang="zh-TW" altLang="en-US" sz="1900" kern="1200" dirty="0"/>
        </a:p>
      </dsp:txBody>
      <dsp:txXfrm>
        <a:off x="3204667" y="3022226"/>
        <a:ext cx="828271" cy="828271"/>
      </dsp:txXfrm>
    </dsp:sp>
    <dsp:sp modelId="{A8BF93E3-97B8-4060-B42D-593BE16138A7}">
      <dsp:nvSpPr>
        <dsp:cNvPr id="0" name=""/>
        <dsp:cNvSpPr/>
      </dsp:nvSpPr>
      <dsp:spPr>
        <a:xfrm>
          <a:off x="4321614" y="2850686"/>
          <a:ext cx="1757027" cy="117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觀賞防疫影片</a:t>
          </a:r>
          <a:endParaRPr lang="zh-TW" alt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照顧自己，愛護家人！</a:t>
          </a:r>
          <a:endParaRPr lang="zh-TW" altLang="en-US" sz="1400" kern="1200" dirty="0"/>
        </a:p>
      </dsp:txBody>
      <dsp:txXfrm>
        <a:off x="4321614" y="2850686"/>
        <a:ext cx="1757027" cy="117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5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14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82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7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1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9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93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1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5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4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75672" cy="29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03894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1472187" cy="14721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1472187" cy="14721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34" y="2132856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15448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014906"/>
            <a:ext cx="2664296" cy="22546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275"/>
            <a:ext cx="2771393" cy="23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9124"/>
              </p:ext>
            </p:extLst>
          </p:nvPr>
        </p:nvGraphicFramePr>
        <p:xfrm>
          <a:off x="683568" y="2060848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25889"/>
            <a:ext cx="1944216" cy="20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1320</TotalTime>
  <Words>121</Words>
  <Application>Microsoft Office PowerPoint</Application>
  <PresentationFormat>如螢幕大小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Calibri</vt:lpstr>
      <vt:lpstr>Calibri Light</vt:lpstr>
      <vt:lpstr>回顧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52</cp:revision>
  <dcterms:created xsi:type="dcterms:W3CDTF">2014-02-08T16:25:00Z</dcterms:created>
  <dcterms:modified xsi:type="dcterms:W3CDTF">2021-12-07T03:08:22Z</dcterms:modified>
</cp:coreProperties>
</file>