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5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47" autoAdjust="0"/>
    <p:restoredTop sz="94779" autoAdjust="0"/>
  </p:normalViewPr>
  <p:slideViewPr>
    <p:cSldViewPr>
      <p:cViewPr varScale="1">
        <p:scale>
          <a:sx n="73" d="100"/>
          <a:sy n="73" d="100"/>
        </p:scale>
        <p:origin x="115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B86364-F504-4A24-A711-F8FD1625779B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0"/>
      <dgm:spPr/>
    </dgm:pt>
    <dgm:pt modelId="{07D5ECC6-5F3A-49D0-8EA7-33913EBE9326}">
      <dgm:prSet phldrT="[文字]" phldr="1"/>
      <dgm:spPr/>
      <dgm:t>
        <a:bodyPr/>
        <a:lstStyle/>
        <a:p>
          <a:endParaRPr lang="zh-TW" altLang="en-US"/>
        </a:p>
      </dgm:t>
    </dgm:pt>
    <dgm:pt modelId="{105664CF-240F-4A5C-A7E6-35ABE0CC5D40}" type="parTrans" cxnId="{3D0FB446-B22D-4EB3-AC88-553B71D2C339}">
      <dgm:prSet/>
      <dgm:spPr/>
      <dgm:t>
        <a:bodyPr/>
        <a:lstStyle/>
        <a:p>
          <a:endParaRPr lang="zh-TW" altLang="en-US"/>
        </a:p>
      </dgm:t>
    </dgm:pt>
    <dgm:pt modelId="{1A7541F0-85B9-4DF6-AAF2-DA004304277C}" type="sibTrans" cxnId="{3D0FB446-B22D-4EB3-AC88-553B71D2C339}">
      <dgm:prSet/>
      <dgm:spPr/>
      <dgm:t>
        <a:bodyPr/>
        <a:lstStyle/>
        <a:p>
          <a:endParaRPr lang="zh-TW" altLang="en-US"/>
        </a:p>
      </dgm:t>
    </dgm:pt>
    <dgm:pt modelId="{824B2513-ACC8-40D5-8376-50606C0120BA}">
      <dgm:prSet phldrT="[文字]" phldr="1"/>
      <dgm:spPr/>
      <dgm:t>
        <a:bodyPr/>
        <a:lstStyle/>
        <a:p>
          <a:endParaRPr lang="zh-TW" altLang="en-US"/>
        </a:p>
      </dgm:t>
    </dgm:pt>
    <dgm:pt modelId="{65786E27-923E-446C-981D-2C92008C8125}" type="parTrans" cxnId="{0506C42F-E5CC-41E9-B6D0-2143377D5E9A}">
      <dgm:prSet/>
      <dgm:spPr/>
      <dgm:t>
        <a:bodyPr/>
        <a:lstStyle/>
        <a:p>
          <a:endParaRPr lang="zh-TW" altLang="en-US"/>
        </a:p>
      </dgm:t>
    </dgm:pt>
    <dgm:pt modelId="{8026E9A5-541E-4885-BDBA-9B5DB02741FE}" type="sibTrans" cxnId="{0506C42F-E5CC-41E9-B6D0-2143377D5E9A}">
      <dgm:prSet/>
      <dgm:spPr/>
      <dgm:t>
        <a:bodyPr/>
        <a:lstStyle/>
        <a:p>
          <a:endParaRPr lang="zh-TW" altLang="en-US"/>
        </a:p>
      </dgm:t>
    </dgm:pt>
    <dgm:pt modelId="{E4E969F5-8F92-4E4A-9211-048A5CD02295}">
      <dgm:prSet phldrT="[文字]" phldr="1"/>
      <dgm:spPr/>
      <dgm:t>
        <a:bodyPr/>
        <a:lstStyle/>
        <a:p>
          <a:endParaRPr lang="zh-TW" altLang="en-US"/>
        </a:p>
      </dgm:t>
    </dgm:pt>
    <dgm:pt modelId="{D3E43791-A17A-4DEA-B522-FDBC85EC0E94}" type="parTrans" cxnId="{D06E7970-D84D-414D-84FB-C7105C9F46CC}">
      <dgm:prSet/>
      <dgm:spPr/>
      <dgm:t>
        <a:bodyPr/>
        <a:lstStyle/>
        <a:p>
          <a:endParaRPr lang="zh-TW" altLang="en-US"/>
        </a:p>
      </dgm:t>
    </dgm:pt>
    <dgm:pt modelId="{4977534C-C72F-4A55-A514-2593AE3ACAB5}" type="sibTrans" cxnId="{D06E7970-D84D-414D-84FB-C7105C9F46CC}">
      <dgm:prSet/>
      <dgm:spPr/>
      <dgm:t>
        <a:bodyPr/>
        <a:lstStyle/>
        <a:p>
          <a:endParaRPr lang="zh-TW" altLang="en-US"/>
        </a:p>
      </dgm:t>
    </dgm:pt>
    <dgm:pt modelId="{3962AE43-1D89-4620-963D-2100AEE01090}" type="pres">
      <dgm:prSet presAssocID="{11B86364-F504-4A24-A711-F8FD1625779B}" presName="Name0" presStyleCnt="0">
        <dgm:presLayoutVars>
          <dgm:dir/>
          <dgm:resizeHandles val="exact"/>
        </dgm:presLayoutVars>
      </dgm:prSet>
      <dgm:spPr/>
    </dgm:pt>
    <dgm:pt modelId="{AFA66C2F-2E42-4193-A910-ED26C4365012}" type="pres">
      <dgm:prSet presAssocID="{11B86364-F504-4A24-A711-F8FD1625779B}" presName="fgShape" presStyleLbl="fgShp" presStyleIdx="0" presStyleCnt="1"/>
      <dgm:spPr/>
    </dgm:pt>
    <dgm:pt modelId="{87A996F0-A2E9-4F48-BDFA-C8DC8C8162BD}" type="pres">
      <dgm:prSet presAssocID="{11B86364-F504-4A24-A711-F8FD1625779B}" presName="linComp" presStyleCnt="0"/>
      <dgm:spPr/>
    </dgm:pt>
    <dgm:pt modelId="{FA0E82EE-7213-4111-AC2A-A5293C2D5946}" type="pres">
      <dgm:prSet presAssocID="{07D5ECC6-5F3A-49D0-8EA7-33913EBE9326}" presName="compNode" presStyleCnt="0"/>
      <dgm:spPr/>
    </dgm:pt>
    <dgm:pt modelId="{61822627-7EA1-4E66-A4A7-480C7B2EBC3E}" type="pres">
      <dgm:prSet presAssocID="{07D5ECC6-5F3A-49D0-8EA7-33913EBE9326}" presName="bkgdShape" presStyleLbl="node1" presStyleIdx="0" presStyleCnt="3"/>
      <dgm:spPr/>
      <dgm:t>
        <a:bodyPr/>
        <a:lstStyle/>
        <a:p>
          <a:endParaRPr lang="zh-TW" altLang="en-US"/>
        </a:p>
      </dgm:t>
    </dgm:pt>
    <dgm:pt modelId="{B295FE66-E527-4FA1-B0D3-B2097C1E20D4}" type="pres">
      <dgm:prSet presAssocID="{07D5ECC6-5F3A-49D0-8EA7-33913EBE9326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B5D7A35-2138-4CD4-9974-C462EF0A69E6}" type="pres">
      <dgm:prSet presAssocID="{07D5ECC6-5F3A-49D0-8EA7-33913EBE9326}" presName="invisiNode" presStyleLbl="node1" presStyleIdx="0" presStyleCnt="3"/>
      <dgm:spPr/>
    </dgm:pt>
    <dgm:pt modelId="{A7DB1166-ECB4-4EE8-9321-537CE5FBCEA8}" type="pres">
      <dgm:prSet presAssocID="{07D5ECC6-5F3A-49D0-8EA7-33913EBE9326}" presName="imagNode" presStyleLbl="fgImgPlace1" presStyleIdx="0" presStyleCnt="3"/>
      <dgm:spPr/>
    </dgm:pt>
    <dgm:pt modelId="{0DFACFD5-2C14-4DCC-9559-1087B3274FB0}" type="pres">
      <dgm:prSet presAssocID="{1A7541F0-85B9-4DF6-AAF2-DA004304277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E3B26C0-907C-4B07-BA91-165E306F2D41}" type="pres">
      <dgm:prSet presAssocID="{824B2513-ACC8-40D5-8376-50606C0120BA}" presName="compNode" presStyleCnt="0"/>
      <dgm:spPr/>
    </dgm:pt>
    <dgm:pt modelId="{92D4DC1F-F76D-4C50-8BF5-36F1E7F40EDB}" type="pres">
      <dgm:prSet presAssocID="{824B2513-ACC8-40D5-8376-50606C0120BA}" presName="bkgdShape" presStyleLbl="node1" presStyleIdx="1" presStyleCnt="3"/>
      <dgm:spPr/>
      <dgm:t>
        <a:bodyPr/>
        <a:lstStyle/>
        <a:p>
          <a:endParaRPr lang="zh-TW" altLang="en-US"/>
        </a:p>
      </dgm:t>
    </dgm:pt>
    <dgm:pt modelId="{5F059B12-9C32-443A-ACAA-66ECB8F4CBE4}" type="pres">
      <dgm:prSet presAssocID="{824B2513-ACC8-40D5-8376-50606C0120BA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10B27B2-E6B6-420D-AF08-5B233A6FAFE9}" type="pres">
      <dgm:prSet presAssocID="{824B2513-ACC8-40D5-8376-50606C0120BA}" presName="invisiNode" presStyleLbl="node1" presStyleIdx="1" presStyleCnt="3"/>
      <dgm:spPr/>
    </dgm:pt>
    <dgm:pt modelId="{091A3512-645D-46FF-8D74-340C9B927B27}" type="pres">
      <dgm:prSet presAssocID="{824B2513-ACC8-40D5-8376-50606C0120BA}" presName="imagNode" presStyleLbl="fgImgPlace1" presStyleIdx="1" presStyleCnt="3"/>
      <dgm:spPr/>
    </dgm:pt>
    <dgm:pt modelId="{F2DB8A5D-AE3A-4774-ACA7-1DE726285343}" type="pres">
      <dgm:prSet presAssocID="{8026E9A5-541E-4885-BDBA-9B5DB02741FE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AC4F647-77D5-4C2D-A843-25F8A0AAB748}" type="pres">
      <dgm:prSet presAssocID="{E4E969F5-8F92-4E4A-9211-048A5CD02295}" presName="compNode" presStyleCnt="0"/>
      <dgm:spPr/>
    </dgm:pt>
    <dgm:pt modelId="{ECD477FC-706B-4332-B95C-A3B3503543D7}" type="pres">
      <dgm:prSet presAssocID="{E4E969F5-8F92-4E4A-9211-048A5CD02295}" presName="bkgdShape" presStyleLbl="node1" presStyleIdx="2" presStyleCnt="3"/>
      <dgm:spPr/>
      <dgm:t>
        <a:bodyPr/>
        <a:lstStyle/>
        <a:p>
          <a:endParaRPr lang="zh-TW" altLang="en-US"/>
        </a:p>
      </dgm:t>
    </dgm:pt>
    <dgm:pt modelId="{EB218963-6287-4F70-83B8-009463464BA4}" type="pres">
      <dgm:prSet presAssocID="{E4E969F5-8F92-4E4A-9211-048A5CD02295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8FAF821-33D9-47DC-A6A5-E18821A8802D}" type="pres">
      <dgm:prSet presAssocID="{E4E969F5-8F92-4E4A-9211-048A5CD02295}" presName="invisiNode" presStyleLbl="node1" presStyleIdx="2" presStyleCnt="3"/>
      <dgm:spPr/>
    </dgm:pt>
    <dgm:pt modelId="{760E62D0-CB0E-4EE0-81C5-28882C7F5DD8}" type="pres">
      <dgm:prSet presAssocID="{E4E969F5-8F92-4E4A-9211-048A5CD02295}" presName="imagNode" presStyleLbl="fgImgPlace1" presStyleIdx="2" presStyleCnt="3"/>
      <dgm:spPr/>
    </dgm:pt>
  </dgm:ptLst>
  <dgm:cxnLst>
    <dgm:cxn modelId="{B6D125B4-0EBF-40F3-985B-E7FD9F06E9FA}" type="presOf" srcId="{824B2513-ACC8-40D5-8376-50606C0120BA}" destId="{5F059B12-9C32-443A-ACAA-66ECB8F4CBE4}" srcOrd="1" destOrd="0" presId="urn:microsoft.com/office/officeart/2005/8/layout/hList7"/>
    <dgm:cxn modelId="{17747585-815A-4B76-8848-70CC7AB3D411}" type="presOf" srcId="{8026E9A5-541E-4885-BDBA-9B5DB02741FE}" destId="{F2DB8A5D-AE3A-4774-ACA7-1DE726285343}" srcOrd="0" destOrd="0" presId="urn:microsoft.com/office/officeart/2005/8/layout/hList7"/>
    <dgm:cxn modelId="{3D0FB446-B22D-4EB3-AC88-553B71D2C339}" srcId="{11B86364-F504-4A24-A711-F8FD1625779B}" destId="{07D5ECC6-5F3A-49D0-8EA7-33913EBE9326}" srcOrd="0" destOrd="0" parTransId="{105664CF-240F-4A5C-A7E6-35ABE0CC5D40}" sibTransId="{1A7541F0-85B9-4DF6-AAF2-DA004304277C}"/>
    <dgm:cxn modelId="{A5F8B998-167A-4657-8DB9-D74F88977A26}" type="presOf" srcId="{E4E969F5-8F92-4E4A-9211-048A5CD02295}" destId="{ECD477FC-706B-4332-B95C-A3B3503543D7}" srcOrd="0" destOrd="0" presId="urn:microsoft.com/office/officeart/2005/8/layout/hList7"/>
    <dgm:cxn modelId="{CA53D6B3-FC99-41DF-B49C-7F1A7A2BE6EA}" type="presOf" srcId="{11B86364-F504-4A24-A711-F8FD1625779B}" destId="{3962AE43-1D89-4620-963D-2100AEE01090}" srcOrd="0" destOrd="0" presId="urn:microsoft.com/office/officeart/2005/8/layout/hList7"/>
    <dgm:cxn modelId="{1D11FDD5-6A58-4631-97C3-5D906EC47E41}" type="presOf" srcId="{07D5ECC6-5F3A-49D0-8EA7-33913EBE9326}" destId="{61822627-7EA1-4E66-A4A7-480C7B2EBC3E}" srcOrd="0" destOrd="0" presId="urn:microsoft.com/office/officeart/2005/8/layout/hList7"/>
    <dgm:cxn modelId="{F0EAB97D-68A4-40B8-AC13-ADFF3FCFD6AD}" type="presOf" srcId="{1A7541F0-85B9-4DF6-AAF2-DA004304277C}" destId="{0DFACFD5-2C14-4DCC-9559-1087B3274FB0}" srcOrd="0" destOrd="0" presId="urn:microsoft.com/office/officeart/2005/8/layout/hList7"/>
    <dgm:cxn modelId="{320DF783-5540-4AFB-8FAA-107CEE582D2C}" type="presOf" srcId="{07D5ECC6-5F3A-49D0-8EA7-33913EBE9326}" destId="{B295FE66-E527-4FA1-B0D3-B2097C1E20D4}" srcOrd="1" destOrd="0" presId="urn:microsoft.com/office/officeart/2005/8/layout/hList7"/>
    <dgm:cxn modelId="{D06E7970-D84D-414D-84FB-C7105C9F46CC}" srcId="{11B86364-F504-4A24-A711-F8FD1625779B}" destId="{E4E969F5-8F92-4E4A-9211-048A5CD02295}" srcOrd="2" destOrd="0" parTransId="{D3E43791-A17A-4DEA-B522-FDBC85EC0E94}" sibTransId="{4977534C-C72F-4A55-A514-2593AE3ACAB5}"/>
    <dgm:cxn modelId="{0506C42F-E5CC-41E9-B6D0-2143377D5E9A}" srcId="{11B86364-F504-4A24-A711-F8FD1625779B}" destId="{824B2513-ACC8-40D5-8376-50606C0120BA}" srcOrd="1" destOrd="0" parTransId="{65786E27-923E-446C-981D-2C92008C8125}" sibTransId="{8026E9A5-541E-4885-BDBA-9B5DB02741FE}"/>
    <dgm:cxn modelId="{78F43F07-E674-44C9-98BB-CB2501E83589}" type="presOf" srcId="{824B2513-ACC8-40D5-8376-50606C0120BA}" destId="{92D4DC1F-F76D-4C50-8BF5-36F1E7F40EDB}" srcOrd="0" destOrd="0" presId="urn:microsoft.com/office/officeart/2005/8/layout/hList7"/>
    <dgm:cxn modelId="{51107175-1672-41DA-950C-05E03F908818}" type="presOf" srcId="{E4E969F5-8F92-4E4A-9211-048A5CD02295}" destId="{EB218963-6287-4F70-83B8-009463464BA4}" srcOrd="1" destOrd="0" presId="urn:microsoft.com/office/officeart/2005/8/layout/hList7"/>
    <dgm:cxn modelId="{3A7A68D1-E03B-4E11-8B64-8868591925DD}" type="presParOf" srcId="{3962AE43-1D89-4620-963D-2100AEE01090}" destId="{AFA66C2F-2E42-4193-A910-ED26C4365012}" srcOrd="0" destOrd="0" presId="urn:microsoft.com/office/officeart/2005/8/layout/hList7"/>
    <dgm:cxn modelId="{C8290025-CD5F-4CB6-BF18-5ED8F63BEF3A}" type="presParOf" srcId="{3962AE43-1D89-4620-963D-2100AEE01090}" destId="{87A996F0-A2E9-4F48-BDFA-C8DC8C8162BD}" srcOrd="1" destOrd="0" presId="urn:microsoft.com/office/officeart/2005/8/layout/hList7"/>
    <dgm:cxn modelId="{D254144C-6F67-4CA1-BBAF-778CDC9945DB}" type="presParOf" srcId="{87A996F0-A2E9-4F48-BDFA-C8DC8C8162BD}" destId="{FA0E82EE-7213-4111-AC2A-A5293C2D5946}" srcOrd="0" destOrd="0" presId="urn:microsoft.com/office/officeart/2005/8/layout/hList7"/>
    <dgm:cxn modelId="{41F8AB02-A46B-4677-933C-C77D5096B83B}" type="presParOf" srcId="{FA0E82EE-7213-4111-AC2A-A5293C2D5946}" destId="{61822627-7EA1-4E66-A4A7-480C7B2EBC3E}" srcOrd="0" destOrd="0" presId="urn:microsoft.com/office/officeart/2005/8/layout/hList7"/>
    <dgm:cxn modelId="{49FF94C8-6CDD-4747-A5BC-E47B76A8A633}" type="presParOf" srcId="{FA0E82EE-7213-4111-AC2A-A5293C2D5946}" destId="{B295FE66-E527-4FA1-B0D3-B2097C1E20D4}" srcOrd="1" destOrd="0" presId="urn:microsoft.com/office/officeart/2005/8/layout/hList7"/>
    <dgm:cxn modelId="{4593C81D-8113-47F5-B342-45BB86FC1462}" type="presParOf" srcId="{FA0E82EE-7213-4111-AC2A-A5293C2D5946}" destId="{0B5D7A35-2138-4CD4-9974-C462EF0A69E6}" srcOrd="2" destOrd="0" presId="urn:microsoft.com/office/officeart/2005/8/layout/hList7"/>
    <dgm:cxn modelId="{B38AA562-28C5-4972-A9CD-537E474A6232}" type="presParOf" srcId="{FA0E82EE-7213-4111-AC2A-A5293C2D5946}" destId="{A7DB1166-ECB4-4EE8-9321-537CE5FBCEA8}" srcOrd="3" destOrd="0" presId="urn:microsoft.com/office/officeart/2005/8/layout/hList7"/>
    <dgm:cxn modelId="{83786BD1-0B17-43A5-844E-962C757FA127}" type="presParOf" srcId="{87A996F0-A2E9-4F48-BDFA-C8DC8C8162BD}" destId="{0DFACFD5-2C14-4DCC-9559-1087B3274FB0}" srcOrd="1" destOrd="0" presId="urn:microsoft.com/office/officeart/2005/8/layout/hList7"/>
    <dgm:cxn modelId="{5F14EBF2-1FE9-4512-AF39-4D04FE97DAC4}" type="presParOf" srcId="{87A996F0-A2E9-4F48-BDFA-C8DC8C8162BD}" destId="{1E3B26C0-907C-4B07-BA91-165E306F2D41}" srcOrd="2" destOrd="0" presId="urn:microsoft.com/office/officeart/2005/8/layout/hList7"/>
    <dgm:cxn modelId="{CFF0CADF-2C2D-4120-9988-F4AABFE82088}" type="presParOf" srcId="{1E3B26C0-907C-4B07-BA91-165E306F2D41}" destId="{92D4DC1F-F76D-4C50-8BF5-36F1E7F40EDB}" srcOrd="0" destOrd="0" presId="urn:microsoft.com/office/officeart/2005/8/layout/hList7"/>
    <dgm:cxn modelId="{6A13AB50-3EEB-4391-B286-5C4C4EC8EC81}" type="presParOf" srcId="{1E3B26C0-907C-4B07-BA91-165E306F2D41}" destId="{5F059B12-9C32-443A-ACAA-66ECB8F4CBE4}" srcOrd="1" destOrd="0" presId="urn:microsoft.com/office/officeart/2005/8/layout/hList7"/>
    <dgm:cxn modelId="{EA456BD4-CEE3-4741-904D-6141CF217AAB}" type="presParOf" srcId="{1E3B26C0-907C-4B07-BA91-165E306F2D41}" destId="{310B27B2-E6B6-420D-AF08-5B233A6FAFE9}" srcOrd="2" destOrd="0" presId="urn:microsoft.com/office/officeart/2005/8/layout/hList7"/>
    <dgm:cxn modelId="{ECE4B649-FBED-453D-BAC4-6EF15664686C}" type="presParOf" srcId="{1E3B26C0-907C-4B07-BA91-165E306F2D41}" destId="{091A3512-645D-46FF-8D74-340C9B927B27}" srcOrd="3" destOrd="0" presId="urn:microsoft.com/office/officeart/2005/8/layout/hList7"/>
    <dgm:cxn modelId="{667DDE3E-178C-4E57-863E-503A15850973}" type="presParOf" srcId="{87A996F0-A2E9-4F48-BDFA-C8DC8C8162BD}" destId="{F2DB8A5D-AE3A-4774-ACA7-1DE726285343}" srcOrd="3" destOrd="0" presId="urn:microsoft.com/office/officeart/2005/8/layout/hList7"/>
    <dgm:cxn modelId="{51F8C845-C74C-4DE6-A2F3-E3CE24C9D9A7}" type="presParOf" srcId="{87A996F0-A2E9-4F48-BDFA-C8DC8C8162BD}" destId="{5AC4F647-77D5-4C2D-A843-25F8A0AAB748}" srcOrd="4" destOrd="0" presId="urn:microsoft.com/office/officeart/2005/8/layout/hList7"/>
    <dgm:cxn modelId="{6181DB6C-AF7E-49E7-89C7-E4FE6ED88AAC}" type="presParOf" srcId="{5AC4F647-77D5-4C2D-A843-25F8A0AAB748}" destId="{ECD477FC-706B-4332-B95C-A3B3503543D7}" srcOrd="0" destOrd="0" presId="urn:microsoft.com/office/officeart/2005/8/layout/hList7"/>
    <dgm:cxn modelId="{2D963AC7-1043-4808-A6AB-EA86D66230FE}" type="presParOf" srcId="{5AC4F647-77D5-4C2D-A843-25F8A0AAB748}" destId="{EB218963-6287-4F70-83B8-009463464BA4}" srcOrd="1" destOrd="0" presId="urn:microsoft.com/office/officeart/2005/8/layout/hList7"/>
    <dgm:cxn modelId="{FE352E0E-F6F2-45DF-8536-809FB0BCE8EF}" type="presParOf" srcId="{5AC4F647-77D5-4C2D-A843-25F8A0AAB748}" destId="{C8FAF821-33D9-47DC-A6A5-E18821A8802D}" srcOrd="2" destOrd="0" presId="urn:microsoft.com/office/officeart/2005/8/layout/hList7"/>
    <dgm:cxn modelId="{4BFB41FB-6307-4815-BB84-2530B2E18129}" type="presParOf" srcId="{5AC4F647-77D5-4C2D-A843-25F8A0AAB748}" destId="{760E62D0-CB0E-4EE0-81C5-28882C7F5DD8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447C064-2632-4FC0-AE66-9BB0540DF328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zh-TW" altLang="en-US"/>
        </a:p>
      </dgm:t>
    </dgm:pt>
    <dgm:pt modelId="{8EC1C372-E2B7-4274-910C-266647A89942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E55A08C9-43ED-44BF-9FB0-C740198C1FF5}" type="parTrans" cxnId="{4571F725-E02E-4D2D-829B-BCF3DBCBF95B}">
      <dgm:prSet/>
      <dgm:spPr/>
      <dgm:t>
        <a:bodyPr/>
        <a:lstStyle/>
        <a:p>
          <a:endParaRPr lang="zh-TW" altLang="en-US"/>
        </a:p>
      </dgm:t>
    </dgm:pt>
    <dgm:pt modelId="{5A74F916-ED97-48A7-A2DF-3AAF08429828}" type="sibTrans" cxnId="{4571F725-E02E-4D2D-829B-BCF3DBCBF95B}">
      <dgm:prSet/>
      <dgm:spPr/>
      <dgm:t>
        <a:bodyPr/>
        <a:lstStyle/>
        <a:p>
          <a:endParaRPr lang="zh-TW" altLang="en-US"/>
        </a:p>
      </dgm:t>
    </dgm:pt>
    <dgm:pt modelId="{A70455DC-E960-4E1E-A7A8-ED0C73A64949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1A4E73E1-20C8-4FF6-B55E-E423D094D695}" type="parTrans" cxnId="{2567C43D-2FD8-4F66-8A69-B22054FB6FDF}">
      <dgm:prSet/>
      <dgm:spPr/>
      <dgm:t>
        <a:bodyPr/>
        <a:lstStyle/>
        <a:p>
          <a:endParaRPr lang="zh-TW" altLang="en-US"/>
        </a:p>
      </dgm:t>
    </dgm:pt>
    <dgm:pt modelId="{CC53AE17-07C8-4222-86BC-806D2837292E}" type="sibTrans" cxnId="{2567C43D-2FD8-4F66-8A69-B22054FB6FDF}">
      <dgm:prSet/>
      <dgm:spPr/>
      <dgm:t>
        <a:bodyPr/>
        <a:lstStyle/>
        <a:p>
          <a:endParaRPr lang="zh-TW" altLang="en-US"/>
        </a:p>
      </dgm:t>
    </dgm:pt>
    <dgm:pt modelId="{6A091766-D00C-4632-9639-4C380D28DEB4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BBDC077C-BD18-43F7-943C-CA24AB0709C6}" type="parTrans" cxnId="{86F3BE7A-3A6E-4B34-8E4B-52E841F00FFC}">
      <dgm:prSet/>
      <dgm:spPr/>
      <dgm:t>
        <a:bodyPr/>
        <a:lstStyle/>
        <a:p>
          <a:endParaRPr lang="zh-TW" altLang="en-US"/>
        </a:p>
      </dgm:t>
    </dgm:pt>
    <dgm:pt modelId="{91805A18-EB50-424A-8707-418DF20EB9D9}" type="sibTrans" cxnId="{86F3BE7A-3A6E-4B34-8E4B-52E841F00FFC}">
      <dgm:prSet/>
      <dgm:spPr/>
      <dgm:t>
        <a:bodyPr/>
        <a:lstStyle/>
        <a:p>
          <a:endParaRPr lang="zh-TW" altLang="en-US"/>
        </a:p>
      </dgm:t>
    </dgm:pt>
    <dgm:pt modelId="{7564199F-B34D-48B6-8007-8BA3BEBB857D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52C997B4-48F0-414D-9654-7F38D10DD10A}" type="parTrans" cxnId="{D40EF544-8568-469A-A6E0-941E46FE8CE7}">
      <dgm:prSet/>
      <dgm:spPr/>
      <dgm:t>
        <a:bodyPr/>
        <a:lstStyle/>
        <a:p>
          <a:endParaRPr lang="zh-TW" altLang="en-US"/>
        </a:p>
      </dgm:t>
    </dgm:pt>
    <dgm:pt modelId="{842A3E2A-90D1-45A0-A82A-65D50B73F228}" type="sibTrans" cxnId="{D40EF544-8568-469A-A6E0-941E46FE8CE7}">
      <dgm:prSet/>
      <dgm:spPr/>
      <dgm:t>
        <a:bodyPr/>
        <a:lstStyle/>
        <a:p>
          <a:endParaRPr lang="zh-TW" altLang="en-US"/>
        </a:p>
      </dgm:t>
    </dgm:pt>
    <dgm:pt modelId="{1A64DA88-0B94-475C-992E-592A844EF174}" type="pres">
      <dgm:prSet presAssocID="{1447C064-2632-4FC0-AE66-9BB0540DF328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3C004D4A-8890-44F5-AED7-5EAFC73740EF}" type="pres">
      <dgm:prSet presAssocID="{8EC1C372-E2B7-4274-910C-266647A89942}" presName="composite" presStyleCnt="0"/>
      <dgm:spPr/>
    </dgm:pt>
    <dgm:pt modelId="{260EC617-26A3-4191-B5EB-23AE908D53A9}" type="pres">
      <dgm:prSet presAssocID="{8EC1C372-E2B7-4274-910C-266647A89942}" presName="ParentText" presStyleLbl="node1" presStyleIdx="0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5D0D850-13E2-4FAF-80C7-129AB409C37A}" type="pres">
      <dgm:prSet presAssocID="{8EC1C372-E2B7-4274-910C-266647A89942}" presName="Image" presStyleLbl="bgImgPlace1" presStyleIdx="0" presStyleCnt="4"/>
      <dgm:spPr/>
    </dgm:pt>
    <dgm:pt modelId="{628F34EA-15DC-4693-82AB-CD3FE02C85FE}" type="pres">
      <dgm:prSet presAssocID="{8EC1C372-E2B7-4274-910C-266647A89942}" presName="ChildText" presStyleLbl="fgAcc1" presStyleIdx="0" presStyleCnt="0">
        <dgm:presLayoutVars>
          <dgm:chMax val="0"/>
          <dgm:chPref val="0"/>
          <dgm:bulletEnabled val="1"/>
        </dgm:presLayoutVars>
      </dgm:prSet>
      <dgm:spPr/>
    </dgm:pt>
    <dgm:pt modelId="{84AE83C2-7EBE-40CE-9F79-818240600346}" type="pres">
      <dgm:prSet presAssocID="{5A74F916-ED97-48A7-A2DF-3AAF08429828}" presName="sibTrans" presStyleCnt="0"/>
      <dgm:spPr/>
    </dgm:pt>
    <dgm:pt modelId="{55C35565-1D77-408A-BB78-E59DCC8544FB}" type="pres">
      <dgm:prSet presAssocID="{A70455DC-E960-4E1E-A7A8-ED0C73A64949}" presName="composite" presStyleCnt="0"/>
      <dgm:spPr/>
    </dgm:pt>
    <dgm:pt modelId="{CB4538C3-3732-40C4-998A-38656FFA8151}" type="pres">
      <dgm:prSet presAssocID="{A70455DC-E960-4E1E-A7A8-ED0C73A64949}" presName="ParentText" presStyleLbl="node1" presStyleIdx="1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229AF89-E3D0-43D7-B8E3-077F8DCAA5BF}" type="pres">
      <dgm:prSet presAssocID="{A70455DC-E960-4E1E-A7A8-ED0C73A64949}" presName="Image" presStyleLbl="bgImgPlace1" presStyleIdx="1" presStyleCnt="4"/>
      <dgm:spPr/>
    </dgm:pt>
    <dgm:pt modelId="{BED9BBB9-2272-4535-8ABE-B90FAB54B1E1}" type="pres">
      <dgm:prSet presAssocID="{A70455DC-E960-4E1E-A7A8-ED0C73A64949}" presName="ChildText" presStyleLbl="fgAcc1" presStyleIdx="0" presStyleCnt="0">
        <dgm:presLayoutVars>
          <dgm:chMax val="0"/>
          <dgm:chPref val="0"/>
          <dgm:bulletEnabled val="1"/>
        </dgm:presLayoutVars>
      </dgm:prSet>
      <dgm:spPr/>
    </dgm:pt>
    <dgm:pt modelId="{091FC8B2-8ADB-4348-ACE5-195AE0ECE869}" type="pres">
      <dgm:prSet presAssocID="{CC53AE17-07C8-4222-86BC-806D2837292E}" presName="sibTrans" presStyleCnt="0"/>
      <dgm:spPr/>
    </dgm:pt>
    <dgm:pt modelId="{2CACE404-8B7B-4E6B-A3B7-3CBC2ECF7A75}" type="pres">
      <dgm:prSet presAssocID="{6A091766-D00C-4632-9639-4C380D28DEB4}" presName="composite" presStyleCnt="0"/>
      <dgm:spPr/>
    </dgm:pt>
    <dgm:pt modelId="{416167CF-EF71-4B32-8EDC-2E1C1934BAD4}" type="pres">
      <dgm:prSet presAssocID="{6A091766-D00C-4632-9639-4C380D28DEB4}" presName="ParentText" presStyleLbl="node1" presStyleIdx="2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D5F8D96-EB97-453C-8158-DA9FE8779C8B}" type="pres">
      <dgm:prSet presAssocID="{6A091766-D00C-4632-9639-4C380D28DEB4}" presName="Image" presStyleLbl="bgImgPlace1" presStyleIdx="2" presStyleCnt="4"/>
      <dgm:spPr/>
    </dgm:pt>
    <dgm:pt modelId="{A6AF4264-AEB5-414F-8C7D-5C6A7A72644D}" type="pres">
      <dgm:prSet presAssocID="{6A091766-D00C-4632-9639-4C380D28DEB4}" presName="ChildText" presStyleLbl="fgAcc1" presStyleIdx="0" presStyleCnt="0">
        <dgm:presLayoutVars>
          <dgm:chMax val="0"/>
          <dgm:chPref val="0"/>
          <dgm:bulletEnabled val="1"/>
        </dgm:presLayoutVars>
      </dgm:prSet>
      <dgm:spPr/>
    </dgm:pt>
    <dgm:pt modelId="{9B69FED2-4B0C-4502-B518-19847FF1F3F5}" type="pres">
      <dgm:prSet presAssocID="{91805A18-EB50-424A-8707-418DF20EB9D9}" presName="sibTrans" presStyleCnt="0"/>
      <dgm:spPr/>
    </dgm:pt>
    <dgm:pt modelId="{70C5A8E7-D7CE-4BC0-8C7A-5968C3C367BF}" type="pres">
      <dgm:prSet presAssocID="{7564199F-B34D-48B6-8007-8BA3BEBB857D}" presName="composite" presStyleCnt="0"/>
      <dgm:spPr/>
    </dgm:pt>
    <dgm:pt modelId="{95A7136F-3D4F-4E6F-8112-1B70B6FDDA98}" type="pres">
      <dgm:prSet presAssocID="{7564199F-B34D-48B6-8007-8BA3BEBB857D}" presName="ParentText" presStyleLbl="node1" presStyleIdx="3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4A3E389-EB53-49CE-8BC2-ACC4AE5B43A7}" type="pres">
      <dgm:prSet presAssocID="{7564199F-B34D-48B6-8007-8BA3BEBB857D}" presName="Image" presStyleLbl="bgImgPlace1" presStyleIdx="3" presStyleCnt="4"/>
      <dgm:spPr/>
    </dgm:pt>
    <dgm:pt modelId="{BBB22051-7E78-46BC-8ECC-C6170DA5E08E}" type="pres">
      <dgm:prSet presAssocID="{7564199F-B34D-48B6-8007-8BA3BEBB857D}" presName="ChildText" presStyleLbl="fgAcc1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86F3BE7A-3A6E-4B34-8E4B-52E841F00FFC}" srcId="{1447C064-2632-4FC0-AE66-9BB0540DF328}" destId="{6A091766-D00C-4632-9639-4C380D28DEB4}" srcOrd="2" destOrd="0" parTransId="{BBDC077C-BD18-43F7-943C-CA24AB0709C6}" sibTransId="{91805A18-EB50-424A-8707-418DF20EB9D9}"/>
    <dgm:cxn modelId="{D40EF544-8568-469A-A6E0-941E46FE8CE7}" srcId="{1447C064-2632-4FC0-AE66-9BB0540DF328}" destId="{7564199F-B34D-48B6-8007-8BA3BEBB857D}" srcOrd="3" destOrd="0" parTransId="{52C997B4-48F0-414D-9654-7F38D10DD10A}" sibTransId="{842A3E2A-90D1-45A0-A82A-65D50B73F228}"/>
    <dgm:cxn modelId="{91E5C2A0-0E3B-44D4-B4F7-4DCBC2304F1B}" type="presOf" srcId="{7564199F-B34D-48B6-8007-8BA3BEBB857D}" destId="{95A7136F-3D4F-4E6F-8112-1B70B6FDDA98}" srcOrd="0" destOrd="0" presId="urn:microsoft.com/office/officeart/2008/layout/TitledPictureBlocks"/>
    <dgm:cxn modelId="{05468774-3D04-4784-86F2-2CBD3171C853}" type="presOf" srcId="{1447C064-2632-4FC0-AE66-9BB0540DF328}" destId="{1A64DA88-0B94-475C-992E-592A844EF174}" srcOrd="0" destOrd="0" presId="urn:microsoft.com/office/officeart/2008/layout/TitledPictureBlocks"/>
    <dgm:cxn modelId="{E89D5553-41DF-4F30-B82A-AE5A665E6E5B}" type="presOf" srcId="{A70455DC-E960-4E1E-A7A8-ED0C73A64949}" destId="{CB4538C3-3732-40C4-998A-38656FFA8151}" srcOrd="0" destOrd="0" presId="urn:microsoft.com/office/officeart/2008/layout/TitledPictureBlocks"/>
    <dgm:cxn modelId="{2567C43D-2FD8-4F66-8A69-B22054FB6FDF}" srcId="{1447C064-2632-4FC0-AE66-9BB0540DF328}" destId="{A70455DC-E960-4E1E-A7A8-ED0C73A64949}" srcOrd="1" destOrd="0" parTransId="{1A4E73E1-20C8-4FF6-B55E-E423D094D695}" sibTransId="{CC53AE17-07C8-4222-86BC-806D2837292E}"/>
    <dgm:cxn modelId="{46DA565E-DE37-455B-94E5-EE720626125E}" type="presOf" srcId="{6A091766-D00C-4632-9639-4C380D28DEB4}" destId="{416167CF-EF71-4B32-8EDC-2E1C1934BAD4}" srcOrd="0" destOrd="0" presId="urn:microsoft.com/office/officeart/2008/layout/TitledPictureBlocks"/>
    <dgm:cxn modelId="{180BDB9C-40C1-4C2F-BBDB-EA9ED6DF0DA4}" type="presOf" srcId="{8EC1C372-E2B7-4274-910C-266647A89942}" destId="{260EC617-26A3-4191-B5EB-23AE908D53A9}" srcOrd="0" destOrd="0" presId="urn:microsoft.com/office/officeart/2008/layout/TitledPictureBlocks"/>
    <dgm:cxn modelId="{4571F725-E02E-4D2D-829B-BCF3DBCBF95B}" srcId="{1447C064-2632-4FC0-AE66-9BB0540DF328}" destId="{8EC1C372-E2B7-4274-910C-266647A89942}" srcOrd="0" destOrd="0" parTransId="{E55A08C9-43ED-44BF-9FB0-C740198C1FF5}" sibTransId="{5A74F916-ED97-48A7-A2DF-3AAF08429828}"/>
    <dgm:cxn modelId="{1F660D71-CFDE-4BD3-B562-CAFE07987167}" type="presParOf" srcId="{1A64DA88-0B94-475C-992E-592A844EF174}" destId="{3C004D4A-8890-44F5-AED7-5EAFC73740EF}" srcOrd="0" destOrd="0" presId="urn:microsoft.com/office/officeart/2008/layout/TitledPictureBlocks"/>
    <dgm:cxn modelId="{5FE4195F-310B-445D-BF9C-31CAC09918A8}" type="presParOf" srcId="{3C004D4A-8890-44F5-AED7-5EAFC73740EF}" destId="{260EC617-26A3-4191-B5EB-23AE908D53A9}" srcOrd="0" destOrd="0" presId="urn:microsoft.com/office/officeart/2008/layout/TitledPictureBlocks"/>
    <dgm:cxn modelId="{525B8980-C8A2-427F-8303-C8D6C95FB5EE}" type="presParOf" srcId="{3C004D4A-8890-44F5-AED7-5EAFC73740EF}" destId="{55D0D850-13E2-4FAF-80C7-129AB409C37A}" srcOrd="1" destOrd="0" presId="urn:microsoft.com/office/officeart/2008/layout/TitledPictureBlocks"/>
    <dgm:cxn modelId="{6FDDAD64-E4B0-45CF-853A-9A8342490EF9}" type="presParOf" srcId="{3C004D4A-8890-44F5-AED7-5EAFC73740EF}" destId="{628F34EA-15DC-4693-82AB-CD3FE02C85FE}" srcOrd="2" destOrd="0" presId="urn:microsoft.com/office/officeart/2008/layout/TitledPictureBlocks"/>
    <dgm:cxn modelId="{E443BF8A-D7D7-4B6F-9505-69AEA5FB084F}" type="presParOf" srcId="{1A64DA88-0B94-475C-992E-592A844EF174}" destId="{84AE83C2-7EBE-40CE-9F79-818240600346}" srcOrd="1" destOrd="0" presId="urn:microsoft.com/office/officeart/2008/layout/TitledPictureBlocks"/>
    <dgm:cxn modelId="{69013001-4566-46FD-96FD-82D1AA70EBC4}" type="presParOf" srcId="{1A64DA88-0B94-475C-992E-592A844EF174}" destId="{55C35565-1D77-408A-BB78-E59DCC8544FB}" srcOrd="2" destOrd="0" presId="urn:microsoft.com/office/officeart/2008/layout/TitledPictureBlocks"/>
    <dgm:cxn modelId="{94B6BF54-3CB6-482A-A143-83EDEA85C78E}" type="presParOf" srcId="{55C35565-1D77-408A-BB78-E59DCC8544FB}" destId="{CB4538C3-3732-40C4-998A-38656FFA8151}" srcOrd="0" destOrd="0" presId="urn:microsoft.com/office/officeart/2008/layout/TitledPictureBlocks"/>
    <dgm:cxn modelId="{2D622BB0-FF8E-4245-925E-C3F638DC3EAF}" type="presParOf" srcId="{55C35565-1D77-408A-BB78-E59DCC8544FB}" destId="{B229AF89-E3D0-43D7-B8E3-077F8DCAA5BF}" srcOrd="1" destOrd="0" presId="urn:microsoft.com/office/officeart/2008/layout/TitledPictureBlocks"/>
    <dgm:cxn modelId="{EF0B49B6-00DB-406F-9403-2BB143A24709}" type="presParOf" srcId="{55C35565-1D77-408A-BB78-E59DCC8544FB}" destId="{BED9BBB9-2272-4535-8ABE-B90FAB54B1E1}" srcOrd="2" destOrd="0" presId="urn:microsoft.com/office/officeart/2008/layout/TitledPictureBlocks"/>
    <dgm:cxn modelId="{2E35F95D-6492-416E-83A4-C32DFD7B6D00}" type="presParOf" srcId="{1A64DA88-0B94-475C-992E-592A844EF174}" destId="{091FC8B2-8ADB-4348-ACE5-195AE0ECE869}" srcOrd="3" destOrd="0" presId="urn:microsoft.com/office/officeart/2008/layout/TitledPictureBlocks"/>
    <dgm:cxn modelId="{C96F7873-688A-4B89-9558-D37F1BAAA27F}" type="presParOf" srcId="{1A64DA88-0B94-475C-992E-592A844EF174}" destId="{2CACE404-8B7B-4E6B-A3B7-3CBC2ECF7A75}" srcOrd="4" destOrd="0" presId="urn:microsoft.com/office/officeart/2008/layout/TitledPictureBlocks"/>
    <dgm:cxn modelId="{D62F51B0-20A6-4A4A-9561-BEA956A0D33C}" type="presParOf" srcId="{2CACE404-8B7B-4E6B-A3B7-3CBC2ECF7A75}" destId="{416167CF-EF71-4B32-8EDC-2E1C1934BAD4}" srcOrd="0" destOrd="0" presId="urn:microsoft.com/office/officeart/2008/layout/TitledPictureBlocks"/>
    <dgm:cxn modelId="{FE929B0C-2F96-472D-9661-EA206623AB48}" type="presParOf" srcId="{2CACE404-8B7B-4E6B-A3B7-3CBC2ECF7A75}" destId="{6D5F8D96-EB97-453C-8158-DA9FE8779C8B}" srcOrd="1" destOrd="0" presId="urn:microsoft.com/office/officeart/2008/layout/TitledPictureBlocks"/>
    <dgm:cxn modelId="{E9597104-2D27-47E8-B1B3-3D2B2A5706CC}" type="presParOf" srcId="{2CACE404-8B7B-4E6B-A3B7-3CBC2ECF7A75}" destId="{A6AF4264-AEB5-414F-8C7D-5C6A7A72644D}" srcOrd="2" destOrd="0" presId="urn:microsoft.com/office/officeart/2008/layout/TitledPictureBlocks"/>
    <dgm:cxn modelId="{71DB42C9-3B75-47DF-BFC4-FB23968A282E}" type="presParOf" srcId="{1A64DA88-0B94-475C-992E-592A844EF174}" destId="{9B69FED2-4B0C-4502-B518-19847FF1F3F5}" srcOrd="5" destOrd="0" presId="urn:microsoft.com/office/officeart/2008/layout/TitledPictureBlocks"/>
    <dgm:cxn modelId="{0B0AE1E5-F448-42B2-9DDD-BB5DA2402635}" type="presParOf" srcId="{1A64DA88-0B94-475C-992E-592A844EF174}" destId="{70C5A8E7-D7CE-4BC0-8C7A-5968C3C367BF}" srcOrd="6" destOrd="0" presId="urn:microsoft.com/office/officeart/2008/layout/TitledPictureBlocks"/>
    <dgm:cxn modelId="{C0C39E9B-0504-4F31-9E89-0BC64B197643}" type="presParOf" srcId="{70C5A8E7-D7CE-4BC0-8C7A-5968C3C367BF}" destId="{95A7136F-3D4F-4E6F-8112-1B70B6FDDA98}" srcOrd="0" destOrd="0" presId="urn:microsoft.com/office/officeart/2008/layout/TitledPictureBlocks"/>
    <dgm:cxn modelId="{6992E1E6-B605-45FF-902B-13356509E3C0}" type="presParOf" srcId="{70C5A8E7-D7CE-4BC0-8C7A-5968C3C367BF}" destId="{84A3E389-EB53-49CE-8BC2-ACC4AE5B43A7}" srcOrd="1" destOrd="0" presId="urn:microsoft.com/office/officeart/2008/layout/TitledPictureBlocks"/>
    <dgm:cxn modelId="{B5020793-068F-41EB-819A-2A4FD6CBBF50}" type="presParOf" srcId="{70C5A8E7-D7CE-4BC0-8C7A-5968C3C367BF}" destId="{BBB22051-7E78-46BC-8ECC-C6170DA5E08E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1691B31-885B-4E5D-817A-5503CF859B7A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zh-TW" altLang="en-US"/>
        </a:p>
      </dgm:t>
    </dgm:pt>
    <dgm:pt modelId="{EC4297AA-1F37-4C65-8D59-3EC6BE55F993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67E63E13-954E-4C73-9A5D-48CEB4D8815E}" type="parTrans" cxnId="{762E37D9-0197-4269-A0C9-CB66494ECF93}">
      <dgm:prSet/>
      <dgm:spPr/>
      <dgm:t>
        <a:bodyPr/>
        <a:lstStyle/>
        <a:p>
          <a:endParaRPr lang="zh-TW" altLang="en-US"/>
        </a:p>
      </dgm:t>
    </dgm:pt>
    <dgm:pt modelId="{BE082FBE-FA93-4A69-B0DF-1BDBD19741A9}" type="sibTrans" cxnId="{762E37D9-0197-4269-A0C9-CB66494ECF93}">
      <dgm:prSet/>
      <dgm:spPr/>
      <dgm:t>
        <a:bodyPr/>
        <a:lstStyle/>
        <a:p>
          <a:endParaRPr lang="zh-TW" altLang="en-US"/>
        </a:p>
      </dgm:t>
    </dgm:pt>
    <dgm:pt modelId="{EC59D519-1DE1-4817-AB35-B43EB0DA4F97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C5C781B9-D083-4A46-B88F-6DDC5CA579DD}" type="parTrans" cxnId="{D345B49E-892D-46C8-AA88-F300FC53792B}">
      <dgm:prSet/>
      <dgm:spPr/>
      <dgm:t>
        <a:bodyPr/>
        <a:lstStyle/>
        <a:p>
          <a:endParaRPr lang="zh-TW" altLang="en-US"/>
        </a:p>
      </dgm:t>
    </dgm:pt>
    <dgm:pt modelId="{08A792E6-533B-4E8F-9DF2-F80479F60D25}" type="sibTrans" cxnId="{D345B49E-892D-46C8-AA88-F300FC53792B}">
      <dgm:prSet/>
      <dgm:spPr/>
      <dgm:t>
        <a:bodyPr/>
        <a:lstStyle/>
        <a:p>
          <a:endParaRPr lang="zh-TW" altLang="en-US"/>
        </a:p>
      </dgm:t>
    </dgm:pt>
    <dgm:pt modelId="{BC25AC34-ED77-4180-8B8F-5E49CDC72371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6450903D-FD13-4123-AC0F-316FC6EAC21D}" type="parTrans" cxnId="{ACFCB9E8-9E6D-40E1-83D3-F3605DFE65A1}">
      <dgm:prSet/>
      <dgm:spPr/>
      <dgm:t>
        <a:bodyPr/>
        <a:lstStyle/>
        <a:p>
          <a:endParaRPr lang="zh-TW" altLang="en-US"/>
        </a:p>
      </dgm:t>
    </dgm:pt>
    <dgm:pt modelId="{3467E241-C311-4095-9B8D-F4BED61C7714}" type="sibTrans" cxnId="{ACFCB9E8-9E6D-40E1-83D3-F3605DFE65A1}">
      <dgm:prSet/>
      <dgm:spPr/>
      <dgm:t>
        <a:bodyPr/>
        <a:lstStyle/>
        <a:p>
          <a:endParaRPr lang="zh-TW" altLang="en-US"/>
        </a:p>
      </dgm:t>
    </dgm:pt>
    <dgm:pt modelId="{CFF9BD1A-93F7-4900-A097-AD78D093EC28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D8AD0FAF-3ECE-4D02-9461-D9AC6C5AFFF9}" type="parTrans" cxnId="{03685634-E74D-4912-ABE1-17CD98839712}">
      <dgm:prSet/>
      <dgm:spPr/>
      <dgm:t>
        <a:bodyPr/>
        <a:lstStyle/>
        <a:p>
          <a:endParaRPr lang="zh-TW" altLang="en-US"/>
        </a:p>
      </dgm:t>
    </dgm:pt>
    <dgm:pt modelId="{4A68B019-26DE-4C75-B267-7C518BB5666A}" type="sibTrans" cxnId="{03685634-E74D-4912-ABE1-17CD98839712}">
      <dgm:prSet/>
      <dgm:spPr/>
      <dgm:t>
        <a:bodyPr/>
        <a:lstStyle/>
        <a:p>
          <a:endParaRPr lang="zh-TW" altLang="en-US"/>
        </a:p>
      </dgm:t>
    </dgm:pt>
    <dgm:pt modelId="{21669D6D-F656-4944-ABED-960493038B45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E2D372B4-54B5-4F96-839A-FB9B2959A5A0}" type="parTrans" cxnId="{CEF8E54E-FC31-4398-8160-E87D5AA3D8D7}">
      <dgm:prSet/>
      <dgm:spPr/>
      <dgm:t>
        <a:bodyPr/>
        <a:lstStyle/>
        <a:p>
          <a:endParaRPr lang="zh-TW" altLang="en-US"/>
        </a:p>
      </dgm:t>
    </dgm:pt>
    <dgm:pt modelId="{CF84FD88-43DD-4A29-B509-2EB79C64043B}" type="sibTrans" cxnId="{CEF8E54E-FC31-4398-8160-E87D5AA3D8D7}">
      <dgm:prSet/>
      <dgm:spPr/>
      <dgm:t>
        <a:bodyPr/>
        <a:lstStyle/>
        <a:p>
          <a:endParaRPr lang="zh-TW" altLang="en-US"/>
        </a:p>
      </dgm:t>
    </dgm:pt>
    <dgm:pt modelId="{CE5C39EB-E2FA-47DE-9CF1-C6761FA79968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05ACE824-0F06-4472-BCB7-2C5AFDFB0D2B}" type="parTrans" cxnId="{B8CBD990-A6BB-43DB-B94B-F096C11665CC}">
      <dgm:prSet/>
      <dgm:spPr/>
      <dgm:t>
        <a:bodyPr/>
        <a:lstStyle/>
        <a:p>
          <a:endParaRPr lang="zh-TW" altLang="en-US"/>
        </a:p>
      </dgm:t>
    </dgm:pt>
    <dgm:pt modelId="{33B6832C-F586-452D-9DA0-662D4CF94E15}" type="sibTrans" cxnId="{B8CBD990-A6BB-43DB-B94B-F096C11665CC}">
      <dgm:prSet/>
      <dgm:spPr/>
      <dgm:t>
        <a:bodyPr/>
        <a:lstStyle/>
        <a:p>
          <a:endParaRPr lang="zh-TW" altLang="en-US"/>
        </a:p>
      </dgm:t>
    </dgm:pt>
    <dgm:pt modelId="{97A18C0E-B295-4246-BC59-5FE6AF135E56}" type="pres">
      <dgm:prSet presAssocID="{81691B31-885B-4E5D-817A-5503CF859B7A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B0F67B5-1836-4E79-8D10-CFB0C9B23C36}" type="pres">
      <dgm:prSet presAssocID="{81691B31-885B-4E5D-817A-5503CF859B7A}" presName="cycle" presStyleCnt="0"/>
      <dgm:spPr/>
    </dgm:pt>
    <dgm:pt modelId="{A3A679AF-D5B7-4AC9-8FB1-39EAB61550CA}" type="pres">
      <dgm:prSet presAssocID="{81691B31-885B-4E5D-817A-5503CF859B7A}" presName="centerShape" presStyleCnt="0"/>
      <dgm:spPr/>
    </dgm:pt>
    <dgm:pt modelId="{9C353318-BF82-451F-87B7-9E711C86A9C4}" type="pres">
      <dgm:prSet presAssocID="{81691B31-885B-4E5D-817A-5503CF859B7A}" presName="connSite" presStyleLbl="node1" presStyleIdx="0" presStyleCnt="7"/>
      <dgm:spPr/>
    </dgm:pt>
    <dgm:pt modelId="{3B095A10-2E96-43A9-90E9-887DEEFC12CE}" type="pres">
      <dgm:prSet presAssocID="{81691B31-885B-4E5D-817A-5503CF859B7A}" presName="visible" presStyleLbl="node1" presStyleIdx="0" presStyleCnt="7"/>
      <dgm:spPr/>
    </dgm:pt>
    <dgm:pt modelId="{A751A67A-21EB-49DA-9769-AB2572B3ED41}" type="pres">
      <dgm:prSet presAssocID="{67E63E13-954E-4C73-9A5D-48CEB4D8815E}" presName="Name25" presStyleLbl="parChTrans1D1" presStyleIdx="0" presStyleCnt="6"/>
      <dgm:spPr/>
      <dgm:t>
        <a:bodyPr/>
        <a:lstStyle/>
        <a:p>
          <a:endParaRPr lang="zh-TW" altLang="en-US"/>
        </a:p>
      </dgm:t>
    </dgm:pt>
    <dgm:pt modelId="{42C62342-3DA2-4D94-858A-FE156358C1EF}" type="pres">
      <dgm:prSet presAssocID="{EC4297AA-1F37-4C65-8D59-3EC6BE55F993}" presName="node" presStyleCnt="0"/>
      <dgm:spPr/>
    </dgm:pt>
    <dgm:pt modelId="{C1E5026C-72CA-448C-9F72-976AFE0A4D56}" type="pres">
      <dgm:prSet presAssocID="{EC4297AA-1F37-4C65-8D59-3EC6BE55F993}" presName="parentNode" presStyleLbl="node1" presStyleIdx="1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3AA672A-AECE-4851-A01C-FD63C699222B}" type="pres">
      <dgm:prSet presAssocID="{EC4297AA-1F37-4C65-8D59-3EC6BE55F993}" presName="childNode" presStyleLbl="revTx" presStyleIdx="0" presStyleCnt="0">
        <dgm:presLayoutVars>
          <dgm:bulletEnabled val="1"/>
        </dgm:presLayoutVars>
      </dgm:prSet>
      <dgm:spPr/>
    </dgm:pt>
    <dgm:pt modelId="{00607A8D-22DD-4EF1-8707-7A1A83EC7954}" type="pres">
      <dgm:prSet presAssocID="{C5C781B9-D083-4A46-B88F-6DDC5CA579DD}" presName="Name25" presStyleLbl="parChTrans1D1" presStyleIdx="1" presStyleCnt="6"/>
      <dgm:spPr/>
      <dgm:t>
        <a:bodyPr/>
        <a:lstStyle/>
        <a:p>
          <a:endParaRPr lang="zh-TW" altLang="en-US"/>
        </a:p>
      </dgm:t>
    </dgm:pt>
    <dgm:pt modelId="{C550CBED-1F1F-48A1-B900-17FD65A7A74A}" type="pres">
      <dgm:prSet presAssocID="{EC59D519-1DE1-4817-AB35-B43EB0DA4F97}" presName="node" presStyleCnt="0"/>
      <dgm:spPr/>
    </dgm:pt>
    <dgm:pt modelId="{F72075F5-B42D-4DDC-B1EB-7A28129BC9D6}" type="pres">
      <dgm:prSet presAssocID="{EC59D519-1DE1-4817-AB35-B43EB0DA4F97}" presName="parentNode" presStyleLbl="node1" presStyleIdx="2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06D4DA3-1F6F-4ABE-8B1E-75B43F26EEE3}" type="pres">
      <dgm:prSet presAssocID="{EC59D519-1DE1-4817-AB35-B43EB0DA4F97}" presName="childNode" presStyleLbl="revTx" presStyleIdx="0" presStyleCnt="0">
        <dgm:presLayoutVars>
          <dgm:bulletEnabled val="1"/>
        </dgm:presLayoutVars>
      </dgm:prSet>
      <dgm:spPr/>
    </dgm:pt>
    <dgm:pt modelId="{8E8EA89A-6FFE-4D14-8232-E013882DC62A}" type="pres">
      <dgm:prSet presAssocID="{6450903D-FD13-4123-AC0F-316FC6EAC21D}" presName="Name25" presStyleLbl="parChTrans1D1" presStyleIdx="2" presStyleCnt="6"/>
      <dgm:spPr/>
      <dgm:t>
        <a:bodyPr/>
        <a:lstStyle/>
        <a:p>
          <a:endParaRPr lang="zh-TW" altLang="en-US"/>
        </a:p>
      </dgm:t>
    </dgm:pt>
    <dgm:pt modelId="{B3750FCE-D8D7-4819-A618-52AC94E0022D}" type="pres">
      <dgm:prSet presAssocID="{BC25AC34-ED77-4180-8B8F-5E49CDC72371}" presName="node" presStyleCnt="0"/>
      <dgm:spPr/>
    </dgm:pt>
    <dgm:pt modelId="{A6A2E627-7351-4A65-BC2A-74F0B4668C63}" type="pres">
      <dgm:prSet presAssocID="{BC25AC34-ED77-4180-8B8F-5E49CDC72371}" presName="parentNode" presStyleLbl="node1" presStyleIdx="3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CCD46AF-9F2B-4F59-9D43-82065DAF6FFE}" type="pres">
      <dgm:prSet presAssocID="{BC25AC34-ED77-4180-8B8F-5E49CDC72371}" presName="childNode" presStyleLbl="revTx" presStyleIdx="0" presStyleCnt="0">
        <dgm:presLayoutVars>
          <dgm:bulletEnabled val="1"/>
        </dgm:presLayoutVars>
      </dgm:prSet>
      <dgm:spPr/>
    </dgm:pt>
    <dgm:pt modelId="{BB390354-EC2E-4EB9-9DB3-51F9B857433B}" type="pres">
      <dgm:prSet presAssocID="{D8AD0FAF-3ECE-4D02-9461-D9AC6C5AFFF9}" presName="Name25" presStyleLbl="parChTrans1D1" presStyleIdx="3" presStyleCnt="6"/>
      <dgm:spPr/>
      <dgm:t>
        <a:bodyPr/>
        <a:lstStyle/>
        <a:p>
          <a:endParaRPr lang="zh-TW" altLang="en-US"/>
        </a:p>
      </dgm:t>
    </dgm:pt>
    <dgm:pt modelId="{D4685304-859E-4FA9-B289-F47E5EBCD256}" type="pres">
      <dgm:prSet presAssocID="{CFF9BD1A-93F7-4900-A097-AD78D093EC28}" presName="node" presStyleCnt="0"/>
      <dgm:spPr/>
    </dgm:pt>
    <dgm:pt modelId="{70E608C8-AC28-48CA-918B-642E4EFC2337}" type="pres">
      <dgm:prSet presAssocID="{CFF9BD1A-93F7-4900-A097-AD78D093EC28}" presName="parentNode" presStyleLbl="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7ECA794-551E-496C-BEB2-C37BD090385B}" type="pres">
      <dgm:prSet presAssocID="{CFF9BD1A-93F7-4900-A097-AD78D093EC28}" presName="childNode" presStyleLbl="revTx" presStyleIdx="0" presStyleCnt="0">
        <dgm:presLayoutVars>
          <dgm:bulletEnabled val="1"/>
        </dgm:presLayoutVars>
      </dgm:prSet>
      <dgm:spPr/>
    </dgm:pt>
    <dgm:pt modelId="{F6B66834-3857-44BB-BE83-5EA51B46636C}" type="pres">
      <dgm:prSet presAssocID="{E2D372B4-54B5-4F96-839A-FB9B2959A5A0}" presName="Name25" presStyleLbl="parChTrans1D1" presStyleIdx="4" presStyleCnt="6"/>
      <dgm:spPr/>
      <dgm:t>
        <a:bodyPr/>
        <a:lstStyle/>
        <a:p>
          <a:endParaRPr lang="zh-TW" altLang="en-US"/>
        </a:p>
      </dgm:t>
    </dgm:pt>
    <dgm:pt modelId="{A9B9B492-8CBA-4FB9-9E86-D1C14C860D39}" type="pres">
      <dgm:prSet presAssocID="{21669D6D-F656-4944-ABED-960493038B45}" presName="node" presStyleCnt="0"/>
      <dgm:spPr/>
    </dgm:pt>
    <dgm:pt modelId="{E160E9C5-C73F-4414-A57C-D55529C280ED}" type="pres">
      <dgm:prSet presAssocID="{21669D6D-F656-4944-ABED-960493038B45}" presName="parentNode" presStyleLbl="node1" presStyleIdx="5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E74049B-D795-4D42-936B-07D70641881D}" type="pres">
      <dgm:prSet presAssocID="{21669D6D-F656-4944-ABED-960493038B45}" presName="childNode" presStyleLbl="revTx" presStyleIdx="0" presStyleCnt="0">
        <dgm:presLayoutVars>
          <dgm:bulletEnabled val="1"/>
        </dgm:presLayoutVars>
      </dgm:prSet>
      <dgm:spPr/>
    </dgm:pt>
    <dgm:pt modelId="{B6C4F7CD-C992-4282-AFE5-666261FEDDD2}" type="pres">
      <dgm:prSet presAssocID="{05ACE824-0F06-4472-BCB7-2C5AFDFB0D2B}" presName="Name25" presStyleLbl="parChTrans1D1" presStyleIdx="5" presStyleCnt="6"/>
      <dgm:spPr/>
      <dgm:t>
        <a:bodyPr/>
        <a:lstStyle/>
        <a:p>
          <a:endParaRPr lang="zh-TW" altLang="en-US"/>
        </a:p>
      </dgm:t>
    </dgm:pt>
    <dgm:pt modelId="{47EBD136-11BF-4D3C-8494-3EEC7501470C}" type="pres">
      <dgm:prSet presAssocID="{CE5C39EB-E2FA-47DE-9CF1-C6761FA79968}" presName="node" presStyleCnt="0"/>
      <dgm:spPr/>
    </dgm:pt>
    <dgm:pt modelId="{AADF5E52-B329-40E6-8DEB-CE5C0A569A9F}" type="pres">
      <dgm:prSet presAssocID="{CE5C39EB-E2FA-47DE-9CF1-C6761FA79968}" presName="parentNode" presStyleLbl="node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C94AE8F-C2EB-4C4B-A3CA-0F48A41816AC}" type="pres">
      <dgm:prSet presAssocID="{CE5C39EB-E2FA-47DE-9CF1-C6761FA79968}" presName="childNode" presStyleLbl="revTx" presStyleIdx="0" presStyleCnt="0">
        <dgm:presLayoutVars>
          <dgm:bulletEnabled val="1"/>
        </dgm:presLayoutVars>
      </dgm:prSet>
      <dgm:spPr/>
    </dgm:pt>
  </dgm:ptLst>
  <dgm:cxnLst>
    <dgm:cxn modelId="{B8CBD990-A6BB-43DB-B94B-F096C11665CC}" srcId="{81691B31-885B-4E5D-817A-5503CF859B7A}" destId="{CE5C39EB-E2FA-47DE-9CF1-C6761FA79968}" srcOrd="5" destOrd="0" parTransId="{05ACE824-0F06-4472-BCB7-2C5AFDFB0D2B}" sibTransId="{33B6832C-F586-452D-9DA0-662D4CF94E15}"/>
    <dgm:cxn modelId="{03685634-E74D-4912-ABE1-17CD98839712}" srcId="{81691B31-885B-4E5D-817A-5503CF859B7A}" destId="{CFF9BD1A-93F7-4900-A097-AD78D093EC28}" srcOrd="3" destOrd="0" parTransId="{D8AD0FAF-3ECE-4D02-9461-D9AC6C5AFFF9}" sibTransId="{4A68B019-26DE-4C75-B267-7C518BB5666A}"/>
    <dgm:cxn modelId="{1F393D27-F3E9-4EF3-BCCF-40D44A70BB48}" type="presOf" srcId="{EC59D519-1DE1-4817-AB35-B43EB0DA4F97}" destId="{F72075F5-B42D-4DDC-B1EB-7A28129BC9D6}" srcOrd="0" destOrd="0" presId="urn:microsoft.com/office/officeart/2005/8/layout/radial2"/>
    <dgm:cxn modelId="{D345B49E-892D-46C8-AA88-F300FC53792B}" srcId="{81691B31-885B-4E5D-817A-5503CF859B7A}" destId="{EC59D519-1DE1-4817-AB35-B43EB0DA4F97}" srcOrd="1" destOrd="0" parTransId="{C5C781B9-D083-4A46-B88F-6DDC5CA579DD}" sibTransId="{08A792E6-533B-4E8F-9DF2-F80479F60D25}"/>
    <dgm:cxn modelId="{762E37D9-0197-4269-A0C9-CB66494ECF93}" srcId="{81691B31-885B-4E5D-817A-5503CF859B7A}" destId="{EC4297AA-1F37-4C65-8D59-3EC6BE55F993}" srcOrd="0" destOrd="0" parTransId="{67E63E13-954E-4C73-9A5D-48CEB4D8815E}" sibTransId="{BE082FBE-FA93-4A69-B0DF-1BDBD19741A9}"/>
    <dgm:cxn modelId="{DCED2A5E-8ACF-40D2-9944-7E5E50BC8FD0}" type="presOf" srcId="{BC25AC34-ED77-4180-8B8F-5E49CDC72371}" destId="{A6A2E627-7351-4A65-BC2A-74F0B4668C63}" srcOrd="0" destOrd="0" presId="urn:microsoft.com/office/officeart/2005/8/layout/radial2"/>
    <dgm:cxn modelId="{34B6FCB8-FECF-4C01-B012-4360D5CE0524}" type="presOf" srcId="{CE5C39EB-E2FA-47DE-9CF1-C6761FA79968}" destId="{AADF5E52-B329-40E6-8DEB-CE5C0A569A9F}" srcOrd="0" destOrd="0" presId="urn:microsoft.com/office/officeart/2005/8/layout/radial2"/>
    <dgm:cxn modelId="{E9A32A41-234A-48F0-BB89-34A0D4960042}" type="presOf" srcId="{21669D6D-F656-4944-ABED-960493038B45}" destId="{E160E9C5-C73F-4414-A57C-D55529C280ED}" srcOrd="0" destOrd="0" presId="urn:microsoft.com/office/officeart/2005/8/layout/radial2"/>
    <dgm:cxn modelId="{ACFCB9E8-9E6D-40E1-83D3-F3605DFE65A1}" srcId="{81691B31-885B-4E5D-817A-5503CF859B7A}" destId="{BC25AC34-ED77-4180-8B8F-5E49CDC72371}" srcOrd="2" destOrd="0" parTransId="{6450903D-FD13-4123-AC0F-316FC6EAC21D}" sibTransId="{3467E241-C311-4095-9B8D-F4BED61C7714}"/>
    <dgm:cxn modelId="{967630BF-6670-4475-B235-61F3D2B08671}" type="presOf" srcId="{EC4297AA-1F37-4C65-8D59-3EC6BE55F993}" destId="{C1E5026C-72CA-448C-9F72-976AFE0A4D56}" srcOrd="0" destOrd="0" presId="urn:microsoft.com/office/officeart/2005/8/layout/radial2"/>
    <dgm:cxn modelId="{4A240010-4D67-43A2-BE84-06319CBEFB26}" type="presOf" srcId="{81691B31-885B-4E5D-817A-5503CF859B7A}" destId="{97A18C0E-B295-4246-BC59-5FE6AF135E56}" srcOrd="0" destOrd="0" presId="urn:microsoft.com/office/officeart/2005/8/layout/radial2"/>
    <dgm:cxn modelId="{49B0001B-20BB-483A-BE97-E4F366D3ED2C}" type="presOf" srcId="{E2D372B4-54B5-4F96-839A-FB9B2959A5A0}" destId="{F6B66834-3857-44BB-BE83-5EA51B46636C}" srcOrd="0" destOrd="0" presId="urn:microsoft.com/office/officeart/2005/8/layout/radial2"/>
    <dgm:cxn modelId="{1688D545-92B5-4492-AC22-EA0447F6D9F1}" type="presOf" srcId="{C5C781B9-D083-4A46-B88F-6DDC5CA579DD}" destId="{00607A8D-22DD-4EF1-8707-7A1A83EC7954}" srcOrd="0" destOrd="0" presId="urn:microsoft.com/office/officeart/2005/8/layout/radial2"/>
    <dgm:cxn modelId="{FC5B261F-762E-439C-BBB0-7E7AA2EF68A7}" type="presOf" srcId="{05ACE824-0F06-4472-BCB7-2C5AFDFB0D2B}" destId="{B6C4F7CD-C992-4282-AFE5-666261FEDDD2}" srcOrd="0" destOrd="0" presId="urn:microsoft.com/office/officeart/2005/8/layout/radial2"/>
    <dgm:cxn modelId="{2D472169-41C2-4E1C-B22A-AD5644B2AC3F}" type="presOf" srcId="{CFF9BD1A-93F7-4900-A097-AD78D093EC28}" destId="{70E608C8-AC28-48CA-918B-642E4EFC2337}" srcOrd="0" destOrd="0" presId="urn:microsoft.com/office/officeart/2005/8/layout/radial2"/>
    <dgm:cxn modelId="{0D27F6D8-BC61-4E57-BB0A-88EE5DAB15E6}" type="presOf" srcId="{D8AD0FAF-3ECE-4D02-9461-D9AC6C5AFFF9}" destId="{BB390354-EC2E-4EB9-9DB3-51F9B857433B}" srcOrd="0" destOrd="0" presId="urn:microsoft.com/office/officeart/2005/8/layout/radial2"/>
    <dgm:cxn modelId="{CEF8E54E-FC31-4398-8160-E87D5AA3D8D7}" srcId="{81691B31-885B-4E5D-817A-5503CF859B7A}" destId="{21669D6D-F656-4944-ABED-960493038B45}" srcOrd="4" destOrd="0" parTransId="{E2D372B4-54B5-4F96-839A-FB9B2959A5A0}" sibTransId="{CF84FD88-43DD-4A29-B509-2EB79C64043B}"/>
    <dgm:cxn modelId="{5FC1F593-92A2-4B31-9222-A04B8A2A8D1E}" type="presOf" srcId="{6450903D-FD13-4123-AC0F-316FC6EAC21D}" destId="{8E8EA89A-6FFE-4D14-8232-E013882DC62A}" srcOrd="0" destOrd="0" presId="urn:microsoft.com/office/officeart/2005/8/layout/radial2"/>
    <dgm:cxn modelId="{D1FDB656-CD32-41A0-B929-677BFF19D6AA}" type="presOf" srcId="{67E63E13-954E-4C73-9A5D-48CEB4D8815E}" destId="{A751A67A-21EB-49DA-9769-AB2572B3ED41}" srcOrd="0" destOrd="0" presId="urn:microsoft.com/office/officeart/2005/8/layout/radial2"/>
    <dgm:cxn modelId="{FA608E4F-9E3B-49D7-B80A-086E5870C13A}" type="presParOf" srcId="{97A18C0E-B295-4246-BC59-5FE6AF135E56}" destId="{0B0F67B5-1836-4E79-8D10-CFB0C9B23C36}" srcOrd="0" destOrd="0" presId="urn:microsoft.com/office/officeart/2005/8/layout/radial2"/>
    <dgm:cxn modelId="{281F63DC-2300-461F-8759-B89436BA5FD8}" type="presParOf" srcId="{0B0F67B5-1836-4E79-8D10-CFB0C9B23C36}" destId="{A3A679AF-D5B7-4AC9-8FB1-39EAB61550CA}" srcOrd="0" destOrd="0" presId="urn:microsoft.com/office/officeart/2005/8/layout/radial2"/>
    <dgm:cxn modelId="{E9FBC326-533E-4449-B092-403230F3D388}" type="presParOf" srcId="{A3A679AF-D5B7-4AC9-8FB1-39EAB61550CA}" destId="{9C353318-BF82-451F-87B7-9E711C86A9C4}" srcOrd="0" destOrd="0" presId="urn:microsoft.com/office/officeart/2005/8/layout/radial2"/>
    <dgm:cxn modelId="{9136BF7C-1EA3-4CD3-A332-A0768F3FB2FA}" type="presParOf" srcId="{A3A679AF-D5B7-4AC9-8FB1-39EAB61550CA}" destId="{3B095A10-2E96-43A9-90E9-887DEEFC12CE}" srcOrd="1" destOrd="0" presId="urn:microsoft.com/office/officeart/2005/8/layout/radial2"/>
    <dgm:cxn modelId="{D95BBE2E-890A-4F15-88E2-686A5C3C09A4}" type="presParOf" srcId="{0B0F67B5-1836-4E79-8D10-CFB0C9B23C36}" destId="{A751A67A-21EB-49DA-9769-AB2572B3ED41}" srcOrd="1" destOrd="0" presId="urn:microsoft.com/office/officeart/2005/8/layout/radial2"/>
    <dgm:cxn modelId="{5478A8A6-902F-4448-9E7B-AEB066AC501F}" type="presParOf" srcId="{0B0F67B5-1836-4E79-8D10-CFB0C9B23C36}" destId="{42C62342-3DA2-4D94-858A-FE156358C1EF}" srcOrd="2" destOrd="0" presId="urn:microsoft.com/office/officeart/2005/8/layout/radial2"/>
    <dgm:cxn modelId="{AF1D5FB6-22AA-42EF-84DF-5EC55B061FF4}" type="presParOf" srcId="{42C62342-3DA2-4D94-858A-FE156358C1EF}" destId="{C1E5026C-72CA-448C-9F72-976AFE0A4D56}" srcOrd="0" destOrd="0" presId="urn:microsoft.com/office/officeart/2005/8/layout/radial2"/>
    <dgm:cxn modelId="{CA938784-F9B0-4829-A3DE-939306DBC95A}" type="presParOf" srcId="{42C62342-3DA2-4D94-858A-FE156358C1EF}" destId="{73AA672A-AECE-4851-A01C-FD63C699222B}" srcOrd="1" destOrd="0" presId="urn:microsoft.com/office/officeart/2005/8/layout/radial2"/>
    <dgm:cxn modelId="{58A3BB4F-EC15-45B1-A3D5-DA1FCCF90F57}" type="presParOf" srcId="{0B0F67B5-1836-4E79-8D10-CFB0C9B23C36}" destId="{00607A8D-22DD-4EF1-8707-7A1A83EC7954}" srcOrd="3" destOrd="0" presId="urn:microsoft.com/office/officeart/2005/8/layout/radial2"/>
    <dgm:cxn modelId="{799672D6-BEE4-4ED5-B31E-39FF4FD38D06}" type="presParOf" srcId="{0B0F67B5-1836-4E79-8D10-CFB0C9B23C36}" destId="{C550CBED-1F1F-48A1-B900-17FD65A7A74A}" srcOrd="4" destOrd="0" presId="urn:microsoft.com/office/officeart/2005/8/layout/radial2"/>
    <dgm:cxn modelId="{71EFF432-7711-4C9C-9ACB-9DB548250A1C}" type="presParOf" srcId="{C550CBED-1F1F-48A1-B900-17FD65A7A74A}" destId="{F72075F5-B42D-4DDC-B1EB-7A28129BC9D6}" srcOrd="0" destOrd="0" presId="urn:microsoft.com/office/officeart/2005/8/layout/radial2"/>
    <dgm:cxn modelId="{916EF59A-3A51-4F55-B9F8-FFE1433C1F80}" type="presParOf" srcId="{C550CBED-1F1F-48A1-B900-17FD65A7A74A}" destId="{806D4DA3-1F6F-4ABE-8B1E-75B43F26EEE3}" srcOrd="1" destOrd="0" presId="urn:microsoft.com/office/officeart/2005/8/layout/radial2"/>
    <dgm:cxn modelId="{BC557A7C-3DA3-4FF8-99B4-7C719E9B4928}" type="presParOf" srcId="{0B0F67B5-1836-4E79-8D10-CFB0C9B23C36}" destId="{8E8EA89A-6FFE-4D14-8232-E013882DC62A}" srcOrd="5" destOrd="0" presId="urn:microsoft.com/office/officeart/2005/8/layout/radial2"/>
    <dgm:cxn modelId="{778DA135-B29C-4670-825B-96E79B8805E1}" type="presParOf" srcId="{0B0F67B5-1836-4E79-8D10-CFB0C9B23C36}" destId="{B3750FCE-D8D7-4819-A618-52AC94E0022D}" srcOrd="6" destOrd="0" presId="urn:microsoft.com/office/officeart/2005/8/layout/radial2"/>
    <dgm:cxn modelId="{457235E9-A54C-4CED-B73B-115CED51385E}" type="presParOf" srcId="{B3750FCE-D8D7-4819-A618-52AC94E0022D}" destId="{A6A2E627-7351-4A65-BC2A-74F0B4668C63}" srcOrd="0" destOrd="0" presId="urn:microsoft.com/office/officeart/2005/8/layout/radial2"/>
    <dgm:cxn modelId="{25D853F6-E6DB-47D7-8031-5A462AC880A4}" type="presParOf" srcId="{B3750FCE-D8D7-4819-A618-52AC94E0022D}" destId="{ECCD46AF-9F2B-4F59-9D43-82065DAF6FFE}" srcOrd="1" destOrd="0" presId="urn:microsoft.com/office/officeart/2005/8/layout/radial2"/>
    <dgm:cxn modelId="{33F08696-CC3B-4721-B586-6AB2A2D27EB6}" type="presParOf" srcId="{0B0F67B5-1836-4E79-8D10-CFB0C9B23C36}" destId="{BB390354-EC2E-4EB9-9DB3-51F9B857433B}" srcOrd="7" destOrd="0" presId="urn:microsoft.com/office/officeart/2005/8/layout/radial2"/>
    <dgm:cxn modelId="{1AAB4F17-1F9E-4A49-874E-1D66C2809ADD}" type="presParOf" srcId="{0B0F67B5-1836-4E79-8D10-CFB0C9B23C36}" destId="{D4685304-859E-4FA9-B289-F47E5EBCD256}" srcOrd="8" destOrd="0" presId="urn:microsoft.com/office/officeart/2005/8/layout/radial2"/>
    <dgm:cxn modelId="{24D12AD5-EBF4-4570-90F5-4F3C0B92E4BA}" type="presParOf" srcId="{D4685304-859E-4FA9-B289-F47E5EBCD256}" destId="{70E608C8-AC28-48CA-918B-642E4EFC2337}" srcOrd="0" destOrd="0" presId="urn:microsoft.com/office/officeart/2005/8/layout/radial2"/>
    <dgm:cxn modelId="{15B33A1D-A3DF-4B8D-9C94-F158E1E95FB9}" type="presParOf" srcId="{D4685304-859E-4FA9-B289-F47E5EBCD256}" destId="{27ECA794-551E-496C-BEB2-C37BD090385B}" srcOrd="1" destOrd="0" presId="urn:microsoft.com/office/officeart/2005/8/layout/radial2"/>
    <dgm:cxn modelId="{B8A18806-86DF-43FC-A7A6-FD9923D3749F}" type="presParOf" srcId="{0B0F67B5-1836-4E79-8D10-CFB0C9B23C36}" destId="{F6B66834-3857-44BB-BE83-5EA51B46636C}" srcOrd="9" destOrd="0" presId="urn:microsoft.com/office/officeart/2005/8/layout/radial2"/>
    <dgm:cxn modelId="{973D2598-368C-4955-AECD-6E48C2E171A3}" type="presParOf" srcId="{0B0F67B5-1836-4E79-8D10-CFB0C9B23C36}" destId="{A9B9B492-8CBA-4FB9-9E86-D1C14C860D39}" srcOrd="10" destOrd="0" presId="urn:microsoft.com/office/officeart/2005/8/layout/radial2"/>
    <dgm:cxn modelId="{E24E5548-5D16-4788-979D-CB22C7D9D16A}" type="presParOf" srcId="{A9B9B492-8CBA-4FB9-9E86-D1C14C860D39}" destId="{E160E9C5-C73F-4414-A57C-D55529C280ED}" srcOrd="0" destOrd="0" presId="urn:microsoft.com/office/officeart/2005/8/layout/radial2"/>
    <dgm:cxn modelId="{3CF93454-516B-4181-8F55-90C6B9831A1E}" type="presParOf" srcId="{A9B9B492-8CBA-4FB9-9E86-D1C14C860D39}" destId="{0E74049B-D795-4D42-936B-07D70641881D}" srcOrd="1" destOrd="0" presId="urn:microsoft.com/office/officeart/2005/8/layout/radial2"/>
    <dgm:cxn modelId="{0703A40F-535C-4746-AA78-FDFB633D36E2}" type="presParOf" srcId="{0B0F67B5-1836-4E79-8D10-CFB0C9B23C36}" destId="{B6C4F7CD-C992-4282-AFE5-666261FEDDD2}" srcOrd="11" destOrd="0" presId="urn:microsoft.com/office/officeart/2005/8/layout/radial2"/>
    <dgm:cxn modelId="{50095FE4-2234-4DF8-9E9D-B4548C8D424C}" type="presParOf" srcId="{0B0F67B5-1836-4E79-8D10-CFB0C9B23C36}" destId="{47EBD136-11BF-4D3C-8494-3EEC7501470C}" srcOrd="12" destOrd="0" presId="urn:microsoft.com/office/officeart/2005/8/layout/radial2"/>
    <dgm:cxn modelId="{0A971B6E-7D70-4B6B-875F-A44D872344DA}" type="presParOf" srcId="{47EBD136-11BF-4D3C-8494-3EEC7501470C}" destId="{AADF5E52-B329-40E6-8DEB-CE5C0A569A9F}" srcOrd="0" destOrd="0" presId="urn:microsoft.com/office/officeart/2005/8/layout/radial2"/>
    <dgm:cxn modelId="{E75B081B-C4B4-4F17-8CEB-0F942DC400ED}" type="presParOf" srcId="{47EBD136-11BF-4D3C-8494-3EEC7501470C}" destId="{5C94AE8F-C2EB-4C4B-A3CA-0F48A41816A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822627-7EA1-4E66-A4A7-480C7B2EBC3E}">
      <dsp:nvSpPr>
        <dsp:cNvPr id="0" name=""/>
        <dsp:cNvSpPr/>
      </dsp:nvSpPr>
      <dsp:spPr>
        <a:xfrm>
          <a:off x="1343" y="0"/>
          <a:ext cx="2090886" cy="1752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300" kern="1200"/>
        </a:p>
      </dsp:txBody>
      <dsp:txXfrm>
        <a:off x="1343" y="701040"/>
        <a:ext cx="2090886" cy="701040"/>
      </dsp:txXfrm>
    </dsp:sp>
    <dsp:sp modelId="{A7DB1166-ECB4-4EE8-9321-537CE5FBCEA8}">
      <dsp:nvSpPr>
        <dsp:cNvPr id="0" name=""/>
        <dsp:cNvSpPr/>
      </dsp:nvSpPr>
      <dsp:spPr>
        <a:xfrm>
          <a:off x="754979" y="105155"/>
          <a:ext cx="583615" cy="58361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D4DC1F-F76D-4C50-8BF5-36F1E7F40EDB}">
      <dsp:nvSpPr>
        <dsp:cNvPr id="0" name=""/>
        <dsp:cNvSpPr/>
      </dsp:nvSpPr>
      <dsp:spPr>
        <a:xfrm>
          <a:off x="2154956" y="0"/>
          <a:ext cx="2090886" cy="1752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300" kern="1200"/>
        </a:p>
      </dsp:txBody>
      <dsp:txXfrm>
        <a:off x="2154956" y="701040"/>
        <a:ext cx="2090886" cy="701040"/>
      </dsp:txXfrm>
    </dsp:sp>
    <dsp:sp modelId="{091A3512-645D-46FF-8D74-340C9B927B27}">
      <dsp:nvSpPr>
        <dsp:cNvPr id="0" name=""/>
        <dsp:cNvSpPr/>
      </dsp:nvSpPr>
      <dsp:spPr>
        <a:xfrm>
          <a:off x="2908592" y="105155"/>
          <a:ext cx="583615" cy="58361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D477FC-706B-4332-B95C-A3B3503543D7}">
      <dsp:nvSpPr>
        <dsp:cNvPr id="0" name=""/>
        <dsp:cNvSpPr/>
      </dsp:nvSpPr>
      <dsp:spPr>
        <a:xfrm>
          <a:off x="4308569" y="0"/>
          <a:ext cx="2090886" cy="1752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300" kern="1200"/>
        </a:p>
      </dsp:txBody>
      <dsp:txXfrm>
        <a:off x="4308569" y="701040"/>
        <a:ext cx="2090886" cy="701040"/>
      </dsp:txXfrm>
    </dsp:sp>
    <dsp:sp modelId="{760E62D0-CB0E-4EE0-81C5-28882C7F5DD8}">
      <dsp:nvSpPr>
        <dsp:cNvPr id="0" name=""/>
        <dsp:cNvSpPr/>
      </dsp:nvSpPr>
      <dsp:spPr>
        <a:xfrm>
          <a:off x="5062205" y="105155"/>
          <a:ext cx="583615" cy="58361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A66C2F-2E42-4193-A910-ED26C4365012}">
      <dsp:nvSpPr>
        <dsp:cNvPr id="0" name=""/>
        <dsp:cNvSpPr/>
      </dsp:nvSpPr>
      <dsp:spPr>
        <a:xfrm>
          <a:off x="256031" y="1402080"/>
          <a:ext cx="5888736" cy="262890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D0D850-13E2-4FAF-80C7-129AB409C37A}">
      <dsp:nvSpPr>
        <dsp:cNvPr id="0" name=""/>
        <dsp:cNvSpPr/>
      </dsp:nvSpPr>
      <dsp:spPr>
        <a:xfrm>
          <a:off x="1171873" y="385734"/>
          <a:ext cx="2053105" cy="1739584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0EC617-26A3-4191-B5EB-23AE908D53A9}">
      <dsp:nvSpPr>
        <dsp:cNvPr id="0" name=""/>
        <dsp:cNvSpPr/>
      </dsp:nvSpPr>
      <dsp:spPr>
        <a:xfrm>
          <a:off x="1171873" y="54033"/>
          <a:ext cx="2053105" cy="2995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300" kern="1200" smtClean="0"/>
            <a:t>室外至少</a:t>
          </a:r>
          <a:r>
            <a:rPr lang="en-US" sz="1300" kern="1200" smtClean="0"/>
            <a:t>1</a:t>
          </a:r>
          <a:r>
            <a:rPr lang="zh-TW" sz="1300" kern="1200" smtClean="0"/>
            <a:t>公尺</a:t>
          </a:r>
          <a:endParaRPr lang="zh-TW" sz="1300" kern="1200"/>
        </a:p>
      </dsp:txBody>
      <dsp:txXfrm>
        <a:off x="1171873" y="54033"/>
        <a:ext cx="2053105" cy="299549"/>
      </dsp:txXfrm>
    </dsp:sp>
    <dsp:sp modelId="{B229AF89-E3D0-43D7-B8E3-077F8DCAA5BF}">
      <dsp:nvSpPr>
        <dsp:cNvPr id="0" name=""/>
        <dsp:cNvSpPr/>
      </dsp:nvSpPr>
      <dsp:spPr>
        <a:xfrm>
          <a:off x="4304466" y="385734"/>
          <a:ext cx="2053105" cy="1739584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4538C3-3732-40C4-998A-38656FFA8151}">
      <dsp:nvSpPr>
        <dsp:cNvPr id="0" name=""/>
        <dsp:cNvSpPr/>
      </dsp:nvSpPr>
      <dsp:spPr>
        <a:xfrm>
          <a:off x="4304466" y="54033"/>
          <a:ext cx="2053105" cy="2995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300" kern="1200" smtClean="0"/>
            <a:t>大約</a:t>
          </a:r>
          <a:r>
            <a:rPr lang="en-US" sz="1300" kern="1200" smtClean="0"/>
            <a:t>3</a:t>
          </a:r>
          <a:r>
            <a:rPr lang="zh-TW" sz="1300" kern="1200" smtClean="0"/>
            <a:t>個步伐</a:t>
          </a:r>
          <a:endParaRPr lang="zh-TW" sz="1300" kern="1200"/>
        </a:p>
      </dsp:txBody>
      <dsp:txXfrm>
        <a:off x="4304466" y="54033"/>
        <a:ext cx="2053105" cy="299549"/>
      </dsp:txXfrm>
    </dsp:sp>
    <dsp:sp modelId="{6D5F8D96-EB97-453C-8158-DA9FE8779C8B}">
      <dsp:nvSpPr>
        <dsp:cNvPr id="0" name=""/>
        <dsp:cNvSpPr/>
      </dsp:nvSpPr>
      <dsp:spPr>
        <a:xfrm>
          <a:off x="1171873" y="2732345"/>
          <a:ext cx="2053105" cy="1739584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6167CF-EF71-4B32-8EDC-2E1C1934BAD4}">
      <dsp:nvSpPr>
        <dsp:cNvPr id="0" name=""/>
        <dsp:cNvSpPr/>
      </dsp:nvSpPr>
      <dsp:spPr>
        <a:xfrm>
          <a:off x="1171873" y="2400644"/>
          <a:ext cx="2053105" cy="2995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300" kern="1200" smtClean="0"/>
            <a:t>室內至少</a:t>
          </a:r>
          <a:r>
            <a:rPr lang="en-US" sz="1300" kern="1200" smtClean="0"/>
            <a:t>1.5</a:t>
          </a:r>
          <a:r>
            <a:rPr lang="zh-TW" sz="1300" kern="1200" smtClean="0"/>
            <a:t>公尺</a:t>
          </a:r>
          <a:endParaRPr lang="zh-TW" sz="1300" kern="1200"/>
        </a:p>
      </dsp:txBody>
      <dsp:txXfrm>
        <a:off x="1171873" y="2400644"/>
        <a:ext cx="2053105" cy="299549"/>
      </dsp:txXfrm>
    </dsp:sp>
    <dsp:sp modelId="{84A3E389-EB53-49CE-8BC2-ACC4AE5B43A7}">
      <dsp:nvSpPr>
        <dsp:cNvPr id="0" name=""/>
        <dsp:cNvSpPr/>
      </dsp:nvSpPr>
      <dsp:spPr>
        <a:xfrm>
          <a:off x="4304466" y="2732345"/>
          <a:ext cx="2053105" cy="1739584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A7136F-3D4F-4E6F-8112-1B70B6FDDA98}">
      <dsp:nvSpPr>
        <dsp:cNvPr id="0" name=""/>
        <dsp:cNvSpPr/>
      </dsp:nvSpPr>
      <dsp:spPr>
        <a:xfrm>
          <a:off x="4304466" y="2400644"/>
          <a:ext cx="2053105" cy="2995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300" kern="1200" smtClean="0"/>
            <a:t>大約手臂的兩倍長</a:t>
          </a:r>
          <a:endParaRPr lang="zh-TW" sz="1300" kern="1200"/>
        </a:p>
      </dsp:txBody>
      <dsp:txXfrm>
        <a:off x="4304466" y="2400644"/>
        <a:ext cx="2053105" cy="2995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C4F7CD-C992-4282-AFE5-666261FEDDD2}">
      <dsp:nvSpPr>
        <dsp:cNvPr id="0" name=""/>
        <dsp:cNvSpPr/>
      </dsp:nvSpPr>
      <dsp:spPr>
        <a:xfrm rot="3205927">
          <a:off x="2546929" y="3281593"/>
          <a:ext cx="1652704" cy="22895"/>
        </a:xfrm>
        <a:custGeom>
          <a:avLst/>
          <a:gdLst/>
          <a:ahLst/>
          <a:cxnLst/>
          <a:rect l="0" t="0" r="0" b="0"/>
          <a:pathLst>
            <a:path>
              <a:moveTo>
                <a:pt x="0" y="11447"/>
              </a:moveTo>
              <a:lnTo>
                <a:pt x="1652704" y="1144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B66834-3857-44BB-BE83-5EA51B46636C}">
      <dsp:nvSpPr>
        <dsp:cNvPr id="0" name=""/>
        <dsp:cNvSpPr/>
      </dsp:nvSpPr>
      <dsp:spPr>
        <a:xfrm rot="1959206">
          <a:off x="2851776" y="2908900"/>
          <a:ext cx="1566396" cy="22895"/>
        </a:xfrm>
        <a:custGeom>
          <a:avLst/>
          <a:gdLst/>
          <a:ahLst/>
          <a:cxnLst/>
          <a:rect l="0" t="0" r="0" b="0"/>
          <a:pathLst>
            <a:path>
              <a:moveTo>
                <a:pt x="0" y="11447"/>
              </a:moveTo>
              <a:lnTo>
                <a:pt x="1566396" y="1144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390354-EC2E-4EB9-9DB3-51F9B857433B}">
      <dsp:nvSpPr>
        <dsp:cNvPr id="0" name=""/>
        <dsp:cNvSpPr/>
      </dsp:nvSpPr>
      <dsp:spPr>
        <a:xfrm rot="659740">
          <a:off x="2961151" y="2472433"/>
          <a:ext cx="1569847" cy="22895"/>
        </a:xfrm>
        <a:custGeom>
          <a:avLst/>
          <a:gdLst/>
          <a:ahLst/>
          <a:cxnLst/>
          <a:rect l="0" t="0" r="0" b="0"/>
          <a:pathLst>
            <a:path>
              <a:moveTo>
                <a:pt x="0" y="11447"/>
              </a:moveTo>
              <a:lnTo>
                <a:pt x="1569847" y="1144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8EA89A-6FFE-4D14-8232-E013882DC62A}">
      <dsp:nvSpPr>
        <dsp:cNvPr id="0" name=""/>
        <dsp:cNvSpPr/>
      </dsp:nvSpPr>
      <dsp:spPr>
        <a:xfrm rot="20940260">
          <a:off x="2961151" y="2030634"/>
          <a:ext cx="1569847" cy="22895"/>
        </a:xfrm>
        <a:custGeom>
          <a:avLst/>
          <a:gdLst/>
          <a:ahLst/>
          <a:cxnLst/>
          <a:rect l="0" t="0" r="0" b="0"/>
          <a:pathLst>
            <a:path>
              <a:moveTo>
                <a:pt x="0" y="11447"/>
              </a:moveTo>
              <a:lnTo>
                <a:pt x="1569847" y="1144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607A8D-22DD-4EF1-8707-7A1A83EC7954}">
      <dsp:nvSpPr>
        <dsp:cNvPr id="0" name=""/>
        <dsp:cNvSpPr/>
      </dsp:nvSpPr>
      <dsp:spPr>
        <a:xfrm rot="19640794">
          <a:off x="2851776" y="1594166"/>
          <a:ext cx="1566396" cy="22895"/>
        </a:xfrm>
        <a:custGeom>
          <a:avLst/>
          <a:gdLst/>
          <a:ahLst/>
          <a:cxnLst/>
          <a:rect l="0" t="0" r="0" b="0"/>
          <a:pathLst>
            <a:path>
              <a:moveTo>
                <a:pt x="0" y="11447"/>
              </a:moveTo>
              <a:lnTo>
                <a:pt x="1566396" y="1144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51A67A-21EB-49DA-9769-AB2572B3ED41}">
      <dsp:nvSpPr>
        <dsp:cNvPr id="0" name=""/>
        <dsp:cNvSpPr/>
      </dsp:nvSpPr>
      <dsp:spPr>
        <a:xfrm rot="18394073">
          <a:off x="2546929" y="1221473"/>
          <a:ext cx="1652704" cy="22895"/>
        </a:xfrm>
        <a:custGeom>
          <a:avLst/>
          <a:gdLst/>
          <a:ahLst/>
          <a:cxnLst/>
          <a:rect l="0" t="0" r="0" b="0"/>
          <a:pathLst>
            <a:path>
              <a:moveTo>
                <a:pt x="0" y="11447"/>
              </a:moveTo>
              <a:lnTo>
                <a:pt x="1652704" y="1144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095A10-2E96-43A9-90E9-887DEEFC12CE}">
      <dsp:nvSpPr>
        <dsp:cNvPr id="0" name=""/>
        <dsp:cNvSpPr/>
      </dsp:nvSpPr>
      <dsp:spPr>
        <a:xfrm>
          <a:off x="2085795" y="1739590"/>
          <a:ext cx="1046782" cy="10467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E5026C-72CA-448C-9F72-976AFE0A4D56}">
      <dsp:nvSpPr>
        <dsp:cNvPr id="0" name=""/>
        <dsp:cNvSpPr/>
      </dsp:nvSpPr>
      <dsp:spPr>
        <a:xfrm>
          <a:off x="3738660" y="2982"/>
          <a:ext cx="628069" cy="6280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800" kern="1200" smtClean="0"/>
            <a:t>衛福部疾管署</a:t>
          </a:r>
          <a:endParaRPr lang="zh-TW" sz="800" kern="1200"/>
        </a:p>
      </dsp:txBody>
      <dsp:txXfrm>
        <a:off x="3830639" y="94961"/>
        <a:ext cx="444111" cy="444111"/>
      </dsp:txXfrm>
    </dsp:sp>
    <dsp:sp modelId="{F72075F5-B42D-4DDC-B1EB-7A28129BC9D6}">
      <dsp:nvSpPr>
        <dsp:cNvPr id="0" name=""/>
        <dsp:cNvSpPr/>
      </dsp:nvSpPr>
      <dsp:spPr>
        <a:xfrm>
          <a:off x="4244754" y="699560"/>
          <a:ext cx="628069" cy="6280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800" kern="1200" smtClean="0"/>
            <a:t>掌握最新疫情</a:t>
          </a:r>
          <a:endParaRPr lang="zh-TW" sz="800" kern="1200"/>
        </a:p>
      </dsp:txBody>
      <dsp:txXfrm>
        <a:off x="4336733" y="791539"/>
        <a:ext cx="444111" cy="444111"/>
      </dsp:txXfrm>
    </dsp:sp>
    <dsp:sp modelId="{A6A2E627-7351-4A65-BC2A-74F0B4668C63}">
      <dsp:nvSpPr>
        <dsp:cNvPr id="0" name=""/>
        <dsp:cNvSpPr/>
      </dsp:nvSpPr>
      <dsp:spPr>
        <a:xfrm>
          <a:off x="4510823" y="1518437"/>
          <a:ext cx="628069" cy="6280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800" kern="1200" smtClean="0"/>
            <a:t>了解防疫議題</a:t>
          </a:r>
          <a:endParaRPr lang="zh-TW" sz="800" kern="1200"/>
        </a:p>
      </dsp:txBody>
      <dsp:txXfrm>
        <a:off x="4602802" y="1610416"/>
        <a:ext cx="444111" cy="444111"/>
      </dsp:txXfrm>
    </dsp:sp>
    <dsp:sp modelId="{70E608C8-AC28-48CA-918B-642E4EFC2337}">
      <dsp:nvSpPr>
        <dsp:cNvPr id="0" name=""/>
        <dsp:cNvSpPr/>
      </dsp:nvSpPr>
      <dsp:spPr>
        <a:xfrm>
          <a:off x="4510823" y="2379455"/>
          <a:ext cx="628069" cy="6280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800" kern="1200" smtClean="0"/>
            <a:t>防疫小測驗</a:t>
          </a:r>
          <a:endParaRPr lang="zh-TW" sz="800" kern="1200"/>
        </a:p>
      </dsp:txBody>
      <dsp:txXfrm>
        <a:off x="4602802" y="2471434"/>
        <a:ext cx="444111" cy="444111"/>
      </dsp:txXfrm>
    </dsp:sp>
    <dsp:sp modelId="{E160E9C5-C73F-4414-A57C-D55529C280ED}">
      <dsp:nvSpPr>
        <dsp:cNvPr id="0" name=""/>
        <dsp:cNvSpPr/>
      </dsp:nvSpPr>
      <dsp:spPr>
        <a:xfrm>
          <a:off x="4244754" y="3198332"/>
          <a:ext cx="628069" cy="6280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800" kern="1200" smtClean="0"/>
            <a:t>你的防疫觀念正確嗎？</a:t>
          </a:r>
          <a:endParaRPr lang="zh-TW" sz="800" kern="1200"/>
        </a:p>
      </dsp:txBody>
      <dsp:txXfrm>
        <a:off x="4336733" y="3290311"/>
        <a:ext cx="444111" cy="444111"/>
      </dsp:txXfrm>
    </dsp:sp>
    <dsp:sp modelId="{AADF5E52-B329-40E6-8DEB-CE5C0A569A9F}">
      <dsp:nvSpPr>
        <dsp:cNvPr id="0" name=""/>
        <dsp:cNvSpPr/>
      </dsp:nvSpPr>
      <dsp:spPr>
        <a:xfrm>
          <a:off x="3738660" y="3894910"/>
          <a:ext cx="628069" cy="6280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800" kern="1200" smtClean="0"/>
            <a:t>擊敗新冠病毒，健康久久！</a:t>
          </a:r>
          <a:endParaRPr lang="zh-TW" sz="800" kern="1200"/>
        </a:p>
      </dsp:txBody>
      <dsp:txXfrm>
        <a:off x="3830639" y="3986889"/>
        <a:ext cx="444111" cy="4441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907704" y="1556792"/>
            <a:ext cx="6400800" cy="1224136"/>
          </a:xfrm>
        </p:spPr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640" y="2132856"/>
            <a:ext cx="8237325" cy="4725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652 0.05463 L 0.09652 0.05486 C 0.16718 0.05995 0.09027 0.05324 0.1526 0.06134 C 0.16649 0.0632 0.18073 0.06412 0.19496 0.06597 C 0.21041 0.06806 0.2276 0.0713 0.24392 0.07269 C 0.26267 0.07431 0.28125 0.07407 0.3 0.075 L 0.45243 0.08403 C 0.48021 0.08565 0.50781 0.08773 0.53559 0.08843 C 0.76718 0.09491 0.64392 0.09236 0.90503 0.09537 C 0.9033 0.09977 0.9026 0.10532 0.9 0.1088 C 0.88889 0.12361 0.85434 0.15023 0.84392 0.15625 C 0.71232 0.2338 0.75399 0.21042 0.63889 0.24676 C 0.61632 0.25394 0.59357 0.26134 0.57118 0.26921 C 0.55573 0.27477 0.54097 0.2831 0.52534 0.2875 C 0.51371 0.29074 0.50156 0.29028 0.48975 0.2919 C 0.48524 0.29259 0.48073 0.29352 0.47621 0.29421 C 0.46441 0.28634 0.46649 0.29144 0.47795 0.26713 C 0.48767 0.24583 0.5092 0.21389 0.52031 0.19931 C 0.55798 0.14954 0.59271 0.09445 0.63559 0.05232 C 0.66146 0.02685 0.68628 -0.00139 0.71354 -0.02454 C 0.76597 -0.06898 0.94288 -0.20741 1.02361 -0.26829 C 1.05521 -0.2919 1.08819 -0.31227 1.11857 -0.33843 L 1.25069 -0.45139 C 1.26059 -0.45949 1.27135 -0.46736 1.27951 -0.47801 C 1.28246 -0.48218 1.29149 -0.49213 1.28802 -0.48981 C 1.26666 -0.4706 1.24722 -0.44815 1.22534 -0.43079 C 1.13854 -0.36065 1.10243 -0.32662 1 -0.2706 C 0.92343 -0.2287 0.69462 -0.13264 0.62031 -0.10347 C 0.45712 -0.03981 0.28021 0.02361 0.11354 0.06829 C 0.01909 0.09352 -0.07604 0.11412 -0.17118 0.1338 C -0.26181 0.15255 -0.35261 0.17083 -0.44393 0.18333 C -0.57552 0.20139 -0.86181 0.2132 -0.98125 0.21968 C -0.99028 0.21574 -1.00313 0.21875 -1.00834 0.20833 C -1.01181 0.20162 -0.99896 0.19815 -0.99479 0.19259 C -0.89236 0.05139 -0.8665 -0.00278 -0.76424 -0.10579 C -0.73039 -0.14005 -0.69514 -0.17199 -0.6592 -0.20278 C -0.61702 -0.23912 -0.575 -0.27616 -0.53039 -0.30671 C -0.39948 -0.39699 -0.29306 -0.46366 -0.1592 -0.52315 C -0.00365 -0.59282 -0.03733 -0.58889 0.0592 -0.60278 C 0.06545 -0.6037 0.0717 -0.60417 0.07795 -0.60509 C 0.08524 -0.59375 0.09514 -0.58449 0.1 -0.57106 C 0.10573 -0.5544 0.10642 -0.53472 0.10833 -0.51643 C 0.11267 -0.47569 0.11493 -0.43403 0.11857 -0.39259 C 0.11944 -0.35393 0.12534 -0.10486 0.12534 -0.08102 C 0.12343 0.03218 0.121 0.14537 0.11354 0.2581 C 0.10972 0.31296 0.09965 0.36667 0.09149 0.42083 C 0.08437 0.4669 0.08038 0.51458 0.06771 0.55857 C 0.03889 0.65833 0.00139 0.75301 -0.03229 0.85 C -0.03438 0.85602 -0.02934 0.83773 -0.02726 0.83195 C -0.01007 0.78426 0.00347 0.7338 0.02534 0.68958 C 0.08246 0.57431 0.13663 0.45671 0.19652 0.34398 C 0.23073 0.27778 0.33715 0.09005 0.40052 0.00718 C 0.44149 -0.04514 0.47795 -0.10463 0.52534 -0.14421 L 0.59826 -0.20509 C 0.59427 -0.18611 0.59218 -0.16667 0.58628 -0.14884 C 0.57257 -0.10602 0.53472 -0.04028 0.5151 -0.00856 C 0.46128 0.07847 0.41545 0.1294 0.33784 0.19699 C 0.31441 0.21759 0.28837 0.2294 0.26267 0.24445 C 0.23333 0.26134 0.16406 0.29977 0.13212 0.31227 C 0.12396 0.31551 0.11493 0.31528 0.10677 0.31667 C 0.10555 0.30463 0.10173 0.29259 0.1033 0.28056 C 0.1059 0.26019 0.11163 0.24051 0.11857 0.22176 C 0.14166 0.15903 0.16632 0.09676 0.19236 0.03657 C 0.21493 -0.01204 0.28837 -0.14537 0.31406 -0.18472 C 0.38732 -0.29097 0.49184 -0.46759 0.59826 -0.57546 C 0.60139 -0.5787 0.60503 -0.58148 0.60833 -0.58449 C 0.59392 -0.50972 0.60017 -0.51898 0.56267 -0.4463 C 0.40399 -0.13958 0.41198 -0.14653 0.23576 0.1044 C 0.1868 0.17361 0.14323 0.25093 0.08628 0.30764 C 0.08402 0.30995 0.07795 0.31759 0.07951 0.31458 C 0.09861 0.27616 0.11892 0.23889 0.13889 0.20162 C 0.25972 -0.02454 0.34652 -0.16204 0.53212 -0.39259 L 0.68125 -0.57778 C 0.67725 -0.55 0.67725 -0.5206 0.66944 -0.49375 C 0.64809 -0.42315 0.58316 -0.24676 0.54062 -0.16898 C 0.45868 -0.01921 0.37326 0.12732 0.28802 0.27384 C 0.27343 0.29745 0.24392 0.34167 0.24392 0.3419 C 0.24514 0.33704 0.24583 0.33241 0.24739 0.32801 C 0.28368 0.22292 0.32465 0.09352 0.37448 -0.00648 C 0.45573 -0.16921 0.52934 -0.34005 0.62361 -0.48981 C 0.66371 -0.55255 0.64861 -0.52616 0.67118 -0.56829 C 0.69062 -0.46412 0.67882 -0.53889 0.63212 -0.28634 C 0.61562 -0.19699 0.58038 -0.06505 0.54913 0.01389 C 0.475 0.20162 0.39739 0.38773 0.3158 0.56991 C 0.28802 0.63426 0.25191 0.69329 0.21857 0.75301 C 0.12135 0.92269 0.10382 0.93588 -0.01528 1.09861 C 0.00816 0.99468 -0.01476 1.09792 0.03385 0.83195 C 0.04149 0.78982 0.04722 0.74676 0.05746 0.70556 C 0.11232 0.48634 0.15902 0.2632 0.22187 0.04792 L 0.34236 -0.36319 C 0.3434 -0.3669 0.34566 -0.37454 0.34566 -0.3743 C 0.34843 -0.34583 0.34878 -0.36042 0.34062 -0.32245 C 0.321 -0.23148 0.31545 -0.21481 0.27812 -0.10347 C 0.25486 -0.03935 0.2309 0.02407 0.20677 0.08634 C 0.18802 0.13148 0.15607 0.19074 0.13385 0.2331 C 0.13333 0.23079 0.13194 0.2287 0.13212 0.22639 C 0.13472 0.16806 0.13698 0.15023 0.14652 0.09537 C 0.15816 0.03796 0.16875 -0.01921 0.18125 -0.07639 C 0.18316 -0.08565 0.18559 -0.09468 0.18802 -0.10347 C 0.20312 -0.15602 0.18975 -0.10718 0.19652 -0.13055 C 0.19705 -0.11713 0.2 -0.10347 0.19826 -0.09005 C 0.17309 0.10648 0.15399 0.14398 0.07795 0.34838 C 0.046 0.43449 -0.01285 0.56273 -0.05764 0.63982 C -0.16684 0.82778 -0.1349 0.79468 -0.19479 0.85463 C -0.18542 0.8088 -0.17743 0.76574 -0.16424 0.7213 C -0.15556 0.69144 -0.14688 0.66134 -0.13559 0.6331 C 0.01649 0.25463 -0.00035 0.30301 0.18472 -0.0493 C 0.21163 -0.10231 0.24097 -0.15486 0.26944 -0.20718 C 0.28003 -0.22708 0.30156 -0.26597 0.30156 -0.26574 C 0.31232 -0.25162 0.31337 -0.25347 0.31337 -0.22315 C 0.31337 -0.07801 0.31718 -0.07199 0.29149 0.03657 C 0.24149 0.23935 0.26788 0.18542 0.23298 0.25347 C 0.24774 0.19769 0.23784 0.23704 0.26944 0.12685 L 0.36267 -0.19606 L 0.39896 -0.32477 C 0.41302 -0.36991 0.41944 -0.41921 0.43889 -0.45995 L 0.52187 -0.63449 C 0.54375 -0.54699 0.53385 -0.61273 0.43559 -0.46227 C 0.23055 -0.15139 0.34809 -0.32824 0.19062 -0.10139 C 0.11215 0.01366 0.03767 0.13495 -0.04584 0.24445 L -0.1408 0.36875 C -0.14028 0.36273 -0.14011 0.35648 -0.13907 0.3507 C -0.13316 0.31898 -0.12431 0.29236 -0.11372 0.2625 C -0.09879 0.22083 -0.08403 0.17917 -0.06788 0.1382 C -0.04896 0.09028 -0.02778 0.04375 -0.00851 -0.00417 C 3.05556E-6 -0.02546 0.00677 -0.04815 0.0151 -0.06968 C 0.03576 -0.12199 0.03402 -0.11759 0.05069 -0.14884 C 0.05625 -0.06968 0.05833 -0.04583 0.05416 0.07269 C 0.0493 0.2125 0.00225 0.45556 -0.01702 0.55625 C -0.02726 0.60995 -0.04063 0.66227 -0.05434 0.71458 C -0.07848 0.80625 -0.10573 0.89653 -0.13056 0.98796 C -0.13229 0.99445 -0.13577 1.01482 -0.13403 1.00833 C -0.10417 0.89931 -0.15643 1.02384 -0.07309 0.82292 L 0.18298 0.20833 C 0.18732 0.19769 0.19652 0.17662 0.19652 0.17685 C 0.19184 0.2838 0.19687 0.22662 0.16267 0.41157 C 0.13125 0.58125 0.1026 0.68079 0.05225 0.86597 C 0.03941 0.91389 0.03576 0.97037 0.01007 1.00833 C -0.01979 1.05232 -0.06667 1.06852 -0.10521 1.09861 C -0.05157 0.88449 -0.07379 0.9662 0.06441 0.57222 C 0.11684 0.42222 0.17326 0.27477 0.22882 0.12685 C 0.28142 -0.01296 0.33489 -0.15185 0.38975 -0.29097 C 0.41041 -0.34444 0.43107 -0.39815 0.45243 -0.45139 C 0.51962 -0.61875 0.49149 -0.57153 0.53038 -0.63449 C 0.52083 -0.49282 0.52222 -0.46042 0.49652 -0.31805 C 0.48333 -0.24421 0.40729 -0.05 0.45069 -0.09907 C 0.49375 -0.14745 0.46076 -0.10949 0.52708 -0.19143 C 0.59757 -0.27893 0.56753 -0.25671 0.60833 -0.28403 C 0.6158 -0.27106 0.61892 -0.26875 0.6151 -0.2456 C 0.59809 -0.14236 0.5809 -0.05579 0.53559 0.03195 C 0.31701 0.45255 0.27899 0.4375 -0.07118 0.87269 C -0.09341 0.90023 -0.1533 0.99074 -0.13733 0.95625 C -0.13455 0.95023 -0.1316 0.94445 -0.12882 0.9382 C -0.12188 0.92176 -0.11441 0.90556 -0.10851 0.88843 C -0.05677 0.73843 -0.01962 0.57824 0.04392 0.43657 C 0.11996 0.26759 0.20087 0.03241 0.3118 -0.13055 C 0.32274 -0.14676 0.33455 -0.16088 0.34739 -0.17569 C 0.35191 -0.17268 0.35659 -0.17176 0.35989 -0.1669 C 0.36597 -0.15926 0.37048 -0.14977 0.37118 -0.13981 C 0.37552 -0.06991 0.37448 0.00046 0.37604 0.07037 C 0.36319 0.15625 0.35295 0.24306 0.33611 0.32801 C 0.3092 0.47986 0.24514 0.64907 0.19652 0.78009 C 0.1118 1.0088 0.14062 1.00324 0.03889 1.09861 C 0.03663 1.10093 0.04236 1.09282 0.04392 1.08958 C 0.05208 1.07315 0.05868 1.05532 0.06771 1.03982 C 0.22708 0.7662 0.38663 0.49259 0.54913 0.22176 C 0.58784 0.15718 0.63437 0.10093 0.67118 0.03426 C 0.69097 -0.00185 0.68107 0.0081 0.69479 -0.00417 C 0.70104 0.02917 0.70399 0.04167 0.69826 0.09306 C 0.69288 0.14074 0.68142 0.18681 0.67118 0.2331 C 0.65295 0.31505 0.60521 0.44213 0.57951 0.49745 C 0.55191 0.55764 0.51753 0.61181 0.48472 0.66713 C 0.46718 0.6963 0.42882 0.7507 0.42882 0.75093 C 0.43107 0.73264 0.43125 0.71389 0.43559 0.69653 C 0.44548 0.65509 0.47552 0.55671 0.49479 0.51111 C 0.53559 0.41528 0.57777 0.32083 0.62031 0.22639 C 0.62691 0.21157 0.64236 0.18333 0.64236 0.18357 C 0.63159 0.32708 0.63906 0.29213 0.51007 0.5088 C 0.325 0.81991 0.2875 0.86273 0.14392 1.03982 C 0.14635 1.01852 0.14479 1.02801 0.1592 0.99931 C 0.18107 0.95602 0.2026 0.91273 0.22534 0.87037 C 0.2842 0.76134 0.40486 0.57894 0.44913 0.51343 C 0.47639 0.47292 0.53559 0.39815 0.53559 0.39838 C 0.59045 0.44699 0.55937 0.4162 0.50156 0.63982 C 0.43802 0.88657 0.40955 0.90208 0.29253 1.09861 C 0.27118 1.09421 0.22656 1.11482 0.22708 1.08519 C 0.22777 1.03796 0.27083 1.01111 0.29392 0.97662 C 0.3493 0.89884 0.40399 0.82083 0.46267 0.74838 C 0.57014 0.61574 0.68177 0.48889 0.79323 0.36204 C 0.84618 0.30139 0.90173 0.24468 0.9559 0.18565 L 1.01354 0.12245 C 1.00955 0.14213 1.00694 0.16227 1.00156 0.18125 C 0.95295 0.35394 0.91927 0.43796 0.84392 0.61065 C 0.80712 0.69514 0.76771 0.77778 0.72708 0.85903 C 0.6993 0.91482 0.63889 1.02176 0.63889 1.02199 C 0.675 0.88935 0.64705 0.98333 0.75069 0.73935 C 0.76354 0.70903 0.77656 0.67894 0.78975 0.64907 C 0.79357 0.64051 0.79774 0.63241 0.80156 0.62407 C 0.8033 0.62037 0.80677 0.61273 0.80677 0.61296 C 0.80607 0.62037 0.80677 0.62824 0.80503 0.63542 C 0.78837 0.70185 0.76024 0.77014 0.73212 0.82755 C 0.65104 0.99259 0.67587 0.96204 0.62361 1.02176 C 0.61493 0.975 0.61423 0.98519 0.64566 0.90648 C 0.68628 0.80532 0.73107 0.70695 0.77795 0.61065 C 0.84982 0.46273 0.93246 0.32431 1.00156 0.17431 C 1.01059 0.15486 1.01962 0.09607 1.02882 0.11574 C 1.03941 0.13843 1.01927 0.16852 1.01007 0.19259 C 0.99027 0.24352 0.96788 0.29306 0.94236 0.33935 C 0.84114 0.52315 0.84913 0.50972 0.77448 0.6037 C 0.775 0.59236 0.77361 0.58056 0.77621 0.56991 C 0.83003 0.3456 0.92708 0.16458 1.02031 -0.04259 C 1.075 -0.16412 1.13837 -0.2787 1.19149 -0.40139 C 1.21284 -0.45139 1.26944 -0.60509 1.2559 -0.55069 C 1.24236 -0.49699 1.23871 -0.47523 1.20503 -0.41713 C 1.1743 -0.36481 1.13906 -0.31713 1.1033 -0.2706 C 1.06093 -0.21528 1.0184 -0.16018 0.97118 -0.1125 C 0.92621 -0.06759 0.86059 -0.02338 0.80677 0.01389 C 0.81684 -0.09143 0.81198 -0.08426 0.84566 -0.19815 C 0.86319 -0.25718 0.88819 -0.31204 0.9033 -0.37222 C 0.90503 -0.37893 0.9118 -0.39768 0.90833 -0.39259 C 0.89201 -0.3669 0.87882 -0.33704 0.8592 -0.31574 C 0.78802 -0.23796 0.71562 -0.16134 0.63715 -0.09676 C 0.48646 0.02755 0.55486 -0.01713 0.43715 0.05 C 0.42465 0.025 0.42448 0.03472 0.43038 0.00255 C 0.43958 -0.04653 0.44948 -0.09537 0.4592 -0.14421 C 0.46753 -0.18611 0.4783 -0.22778 0.48472 -0.2706 C 0.48576 -0.27801 0.48889 -0.28565 0.48802 -0.29305 C 0.48767 -0.2963 0.48489 -0.28819 0.48298 -0.28634 C 0.46458 -0.26782 0.44705 -0.24722 0.42708 -0.23218 C 0.3809 -0.19815 0.33507 -0.16551 0.28802 -0.13981 C 0.19861 -0.09167 0.10712 -0.04954 0.0151 -0.01088 C -0.054 0.01829 -0.12483 0.03912 -0.19479 0.06366 C -0.26424 0.08796 -0.2375 0.08287 -0.29479 0.08634 C -0.3158 0.0787 -0.30695 0.0838 -0.33038 0.05695 C -0.35486 0.0287 -0.4033 -0.02893 -0.4033 -0.0287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40" y="178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4" name="資料庫圖表 3"/>
          <p:cNvGraphicFramePr/>
          <p:nvPr/>
        </p:nvGraphicFramePr>
        <p:xfrm>
          <a:off x="1371600" y="1460376"/>
          <a:ext cx="6400800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5651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638367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927607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文字方塊 5"/>
          <p:cNvSpPr txBox="1"/>
          <p:nvPr/>
        </p:nvSpPr>
        <p:spPr>
          <a:xfrm>
            <a:off x="2051720" y="1616873"/>
            <a:ext cx="172819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/>
            <a:r>
              <a:rPr lang="en-US" altLang="zh-TW" dirty="0" smtClean="0"/>
              <a:t>											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1341</TotalTime>
  <Words>82</Words>
  <Application>Microsoft Office PowerPoint</Application>
  <PresentationFormat>如螢幕大小 (4:3)</PresentationFormat>
  <Paragraphs>15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PowerPoint 簡報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2021-12-07T03:21:14Z</dcterms:modified>
</cp:coreProperties>
</file>