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701917-2861-428A-90B6-FCEE90E3F42C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827C126-08DB-48C8-8223-46B53C0D36D2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B8EDAA88-CD6F-4405-A792-5D8933BC3EA9}" type="parTrans" cxnId="{7962A3B5-250F-4149-96F5-C59491003C71}">
      <dgm:prSet/>
      <dgm:spPr/>
      <dgm:t>
        <a:bodyPr/>
        <a:lstStyle/>
        <a:p>
          <a:endParaRPr lang="zh-TW" altLang="en-US"/>
        </a:p>
      </dgm:t>
    </dgm:pt>
    <dgm:pt modelId="{B4F87B64-22F9-4CA5-B71E-EAEB40B739F3}" type="sibTrans" cxnId="{7962A3B5-250F-4149-96F5-C59491003C71}">
      <dgm:prSet/>
      <dgm:spPr/>
      <dgm:t>
        <a:bodyPr/>
        <a:lstStyle/>
        <a:p>
          <a:endParaRPr lang="zh-TW" altLang="en-US"/>
        </a:p>
      </dgm:t>
    </dgm:pt>
    <dgm:pt modelId="{3BC28433-7359-4AED-BA56-64835A3E7B64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914FEB10-5CB3-4F28-9766-70EA4C3F68CD}" type="parTrans" cxnId="{C1D41139-4C63-48D7-8758-78D48E18FFA9}">
      <dgm:prSet/>
      <dgm:spPr/>
      <dgm:t>
        <a:bodyPr/>
        <a:lstStyle/>
        <a:p>
          <a:endParaRPr lang="zh-TW" altLang="en-US"/>
        </a:p>
      </dgm:t>
    </dgm:pt>
    <dgm:pt modelId="{007A0C9C-8708-406C-A53F-44D5F8F8E903}" type="sibTrans" cxnId="{C1D41139-4C63-48D7-8758-78D48E18FFA9}">
      <dgm:prSet/>
      <dgm:spPr/>
      <dgm:t>
        <a:bodyPr/>
        <a:lstStyle/>
        <a:p>
          <a:endParaRPr lang="zh-TW" altLang="en-US"/>
        </a:p>
      </dgm:t>
    </dgm:pt>
    <dgm:pt modelId="{83027DF4-C754-42FE-B67C-08CBD9F3D354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F1885213-77C1-4724-A579-CC7E8CC7DEA8}" type="parTrans" cxnId="{67F69188-5954-42BD-8B91-B83C398A961D}">
      <dgm:prSet/>
      <dgm:spPr/>
      <dgm:t>
        <a:bodyPr/>
        <a:lstStyle/>
        <a:p>
          <a:endParaRPr lang="zh-TW" altLang="en-US"/>
        </a:p>
      </dgm:t>
    </dgm:pt>
    <dgm:pt modelId="{A3263F37-EA07-46AF-9519-B42241721672}" type="sibTrans" cxnId="{67F69188-5954-42BD-8B91-B83C398A961D}">
      <dgm:prSet/>
      <dgm:spPr/>
      <dgm:t>
        <a:bodyPr/>
        <a:lstStyle/>
        <a:p>
          <a:endParaRPr lang="zh-TW" altLang="en-US"/>
        </a:p>
      </dgm:t>
    </dgm:pt>
    <dgm:pt modelId="{0585536C-3E2A-4B98-9502-2EA252B1DCF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19F4338-492F-4895-868D-3C01964128FB}" type="parTrans" cxnId="{210C5A36-3CBD-4EEC-8F75-7D625B72F475}">
      <dgm:prSet/>
      <dgm:spPr/>
      <dgm:t>
        <a:bodyPr/>
        <a:lstStyle/>
        <a:p>
          <a:endParaRPr lang="zh-TW" altLang="en-US"/>
        </a:p>
      </dgm:t>
    </dgm:pt>
    <dgm:pt modelId="{A7F2F57C-0A8B-4A1B-9A53-2CAB775C7CFD}" type="sibTrans" cxnId="{210C5A36-3CBD-4EEC-8F75-7D625B72F475}">
      <dgm:prSet/>
      <dgm:spPr/>
      <dgm:t>
        <a:bodyPr/>
        <a:lstStyle/>
        <a:p>
          <a:endParaRPr lang="zh-TW" altLang="en-US"/>
        </a:p>
      </dgm:t>
    </dgm:pt>
    <dgm:pt modelId="{8CE3309C-CB48-4077-BF68-A6E0B6F7C495}" type="pres">
      <dgm:prSet presAssocID="{CB701917-2861-428A-90B6-FCEE90E3F42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9182813-3D4B-4AC3-92AA-E44BD9FD23DC}" type="pres">
      <dgm:prSet presAssocID="{CB701917-2861-428A-90B6-FCEE90E3F42C}" presName="fgShape" presStyleLbl="fgShp" presStyleIdx="0" presStyleCnt="1" custLinFactNeighborX="1750" custLinFactNeighborY="-26501"/>
      <dgm:spPr/>
    </dgm:pt>
    <dgm:pt modelId="{4AC6B4EC-27F9-40A9-83D3-B774FA35A488}" type="pres">
      <dgm:prSet presAssocID="{CB701917-2861-428A-90B6-FCEE90E3F42C}" presName="linComp" presStyleCnt="0"/>
      <dgm:spPr/>
    </dgm:pt>
    <dgm:pt modelId="{F91CD02F-6942-4BDC-AED1-4C95CD3CAE45}" type="pres">
      <dgm:prSet presAssocID="{9827C126-08DB-48C8-8223-46B53C0D36D2}" presName="compNode" presStyleCnt="0"/>
      <dgm:spPr/>
    </dgm:pt>
    <dgm:pt modelId="{04640EBD-0326-41DE-B797-11CFD7A8C5B0}" type="pres">
      <dgm:prSet presAssocID="{9827C126-08DB-48C8-8223-46B53C0D36D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C80DB1C-AE1C-4280-84E9-9E720F23EEDD}" type="pres">
      <dgm:prSet presAssocID="{9827C126-08DB-48C8-8223-46B53C0D36D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009505-DDF9-4DA0-AC53-547F24FA50DF}" type="pres">
      <dgm:prSet presAssocID="{9827C126-08DB-48C8-8223-46B53C0D36D2}" presName="invisiNode" presStyleLbl="node1" presStyleIdx="0" presStyleCnt="4"/>
      <dgm:spPr/>
    </dgm:pt>
    <dgm:pt modelId="{0A94BA2B-0D0A-4BC1-9CEF-7C35187B7B68}" type="pres">
      <dgm:prSet presAssocID="{9827C126-08DB-48C8-8223-46B53C0D36D2}" presName="imagNode" presStyleLbl="fgImgPlace1" presStyleIdx="0" presStyleCnt="4" custLinFactNeighborX="1198" custLinFactNeighborY="-2668"/>
      <dgm:spPr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4DFD363-CC24-4E4C-A8FB-728720F32EED}" type="pres">
      <dgm:prSet presAssocID="{B4F87B64-22F9-4CA5-B71E-EAEB40B739F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9C7D6A3-3F86-4D9A-80DF-3642D6CA17BC}" type="pres">
      <dgm:prSet presAssocID="{3BC28433-7359-4AED-BA56-64835A3E7B64}" presName="compNode" presStyleCnt="0"/>
      <dgm:spPr/>
    </dgm:pt>
    <dgm:pt modelId="{DB15C0BE-9745-48BA-9739-67408670CD21}" type="pres">
      <dgm:prSet presAssocID="{3BC28433-7359-4AED-BA56-64835A3E7B64}" presName="bkgdShape" presStyleLbl="node1" presStyleIdx="1" presStyleCnt="4" custFlipHor="1" custScaleX="90959" custScaleY="100000" custLinFactNeighborX="1364" custLinFactNeighborY="-5349"/>
      <dgm:spPr/>
      <dgm:t>
        <a:bodyPr/>
        <a:lstStyle/>
        <a:p>
          <a:endParaRPr lang="zh-TW" altLang="en-US"/>
        </a:p>
      </dgm:t>
    </dgm:pt>
    <dgm:pt modelId="{6CD0C7B8-FD7A-4889-81F9-5D183A981595}" type="pres">
      <dgm:prSet presAssocID="{3BC28433-7359-4AED-BA56-64835A3E7B6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2B493E-239C-42BD-8A0C-7D04C844E351}" type="pres">
      <dgm:prSet presAssocID="{3BC28433-7359-4AED-BA56-64835A3E7B64}" presName="invisiNode" presStyleLbl="node1" presStyleIdx="1" presStyleCnt="4"/>
      <dgm:spPr/>
    </dgm:pt>
    <dgm:pt modelId="{AC3F6203-AF91-44F9-997A-ECA5D7B370C3}" type="pres">
      <dgm:prSet presAssocID="{3BC28433-7359-4AED-BA56-64835A3E7B64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5">
                <a:hueOff val="-87506"/>
                <a:satOff val="-18268"/>
                <a:lumOff val="-1280"/>
                <a:alphaOff val="0"/>
                <a:shade val="20000"/>
                <a:satMod val="200000"/>
              </a:schemeClr>
              <a:schemeClr val="accent5">
                <a:hueOff val="-87506"/>
                <a:satOff val="-18268"/>
                <a:lumOff val="-128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1AB1B85-4890-4872-AAE5-CA6D9709EC3F}" type="pres">
      <dgm:prSet presAssocID="{007A0C9C-8708-406C-A53F-44D5F8F8E90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83ADDA2-7E90-4640-B188-42611431E20E}" type="pres">
      <dgm:prSet presAssocID="{83027DF4-C754-42FE-B67C-08CBD9F3D354}" presName="compNode" presStyleCnt="0"/>
      <dgm:spPr/>
    </dgm:pt>
    <dgm:pt modelId="{E06B9C49-0672-4E64-99BC-1F57BA4EBA51}" type="pres">
      <dgm:prSet presAssocID="{83027DF4-C754-42FE-B67C-08CBD9F3D354}" presName="bkgdShape" presStyleLbl="node1" presStyleIdx="2" presStyleCnt="4" custLinFactNeighborX="1979" custLinFactNeighborY="-1113"/>
      <dgm:spPr/>
      <dgm:t>
        <a:bodyPr/>
        <a:lstStyle/>
        <a:p>
          <a:endParaRPr lang="zh-TW" altLang="en-US"/>
        </a:p>
      </dgm:t>
    </dgm:pt>
    <dgm:pt modelId="{2F75C4A9-F481-4DCA-BBA0-0150194AD65B}" type="pres">
      <dgm:prSet presAssocID="{83027DF4-C754-42FE-B67C-08CBD9F3D35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EC9B37-B277-47BF-9144-0B51AA78753E}" type="pres">
      <dgm:prSet presAssocID="{83027DF4-C754-42FE-B67C-08CBD9F3D354}" presName="invisiNode" presStyleLbl="node1" presStyleIdx="2" presStyleCnt="4"/>
      <dgm:spPr/>
    </dgm:pt>
    <dgm:pt modelId="{5C235DD1-2089-4CF1-B6A8-4B444A09186A}" type="pres">
      <dgm:prSet presAssocID="{83027DF4-C754-42FE-B67C-08CBD9F3D354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5">
                <a:hueOff val="-175012"/>
                <a:satOff val="-36536"/>
                <a:lumOff val="-2560"/>
                <a:alphaOff val="0"/>
                <a:shade val="20000"/>
                <a:satMod val="200000"/>
              </a:schemeClr>
              <a:schemeClr val="accent5">
                <a:hueOff val="-175012"/>
                <a:satOff val="-36536"/>
                <a:lumOff val="-256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37B6A83-D0D2-40F9-83E5-86DBCA7F958D}" type="pres">
      <dgm:prSet presAssocID="{A3263F37-EA07-46AF-9519-B4224172167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2F3081F-E550-4A2F-A52F-7BD4251D8DF1}" type="pres">
      <dgm:prSet presAssocID="{0585536C-3E2A-4B98-9502-2EA252B1DCFC}" presName="compNode" presStyleCnt="0"/>
      <dgm:spPr/>
    </dgm:pt>
    <dgm:pt modelId="{4BA7251B-C336-4F6B-BB42-00D9615618B6}" type="pres">
      <dgm:prSet presAssocID="{0585536C-3E2A-4B98-9502-2EA252B1DCF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C259964-3650-418F-8E8F-9BC77D61D242}" type="pres">
      <dgm:prSet presAssocID="{0585536C-3E2A-4B98-9502-2EA252B1DCF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60401B-6E28-4811-A5B1-EA8B1FF87DEB}" type="pres">
      <dgm:prSet presAssocID="{0585536C-3E2A-4B98-9502-2EA252B1DCFC}" presName="invisiNode" presStyleLbl="node1" presStyleIdx="3" presStyleCnt="4"/>
      <dgm:spPr/>
    </dgm:pt>
    <dgm:pt modelId="{D1371363-AA4D-4C97-85E0-7C4ED1210CF7}" type="pres">
      <dgm:prSet presAssocID="{0585536C-3E2A-4B98-9502-2EA252B1DCFC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5">
                <a:hueOff val="-262518"/>
                <a:satOff val="-54804"/>
                <a:lumOff val="-3840"/>
                <a:alphaOff val="0"/>
                <a:shade val="20000"/>
                <a:satMod val="200000"/>
              </a:schemeClr>
              <a:schemeClr val="accent5">
                <a:hueOff val="-262518"/>
                <a:satOff val="-54804"/>
                <a:lumOff val="-384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F6969FD-D9D7-418D-8EE7-3330739A4169}" type="presOf" srcId="{9827C126-08DB-48C8-8223-46B53C0D36D2}" destId="{AC80DB1C-AE1C-4280-84E9-9E720F23EEDD}" srcOrd="1" destOrd="0" presId="urn:microsoft.com/office/officeart/2005/8/layout/hList7"/>
    <dgm:cxn modelId="{58075E05-52CB-4AE1-9A50-7AE69F490E7E}" type="presOf" srcId="{CB701917-2861-428A-90B6-FCEE90E3F42C}" destId="{8CE3309C-CB48-4077-BF68-A6E0B6F7C495}" srcOrd="0" destOrd="0" presId="urn:microsoft.com/office/officeart/2005/8/layout/hList7"/>
    <dgm:cxn modelId="{210C5A36-3CBD-4EEC-8F75-7D625B72F475}" srcId="{CB701917-2861-428A-90B6-FCEE90E3F42C}" destId="{0585536C-3E2A-4B98-9502-2EA252B1DCFC}" srcOrd="3" destOrd="0" parTransId="{819F4338-492F-4895-868D-3C01964128FB}" sibTransId="{A7F2F57C-0A8B-4A1B-9A53-2CAB775C7CFD}"/>
    <dgm:cxn modelId="{67F69188-5954-42BD-8B91-B83C398A961D}" srcId="{CB701917-2861-428A-90B6-FCEE90E3F42C}" destId="{83027DF4-C754-42FE-B67C-08CBD9F3D354}" srcOrd="2" destOrd="0" parTransId="{F1885213-77C1-4724-A579-CC7E8CC7DEA8}" sibTransId="{A3263F37-EA07-46AF-9519-B42241721672}"/>
    <dgm:cxn modelId="{785A6CDD-ADDB-45E5-8295-0B4F6C5166E7}" type="presOf" srcId="{83027DF4-C754-42FE-B67C-08CBD9F3D354}" destId="{2F75C4A9-F481-4DCA-BBA0-0150194AD65B}" srcOrd="1" destOrd="0" presId="urn:microsoft.com/office/officeart/2005/8/layout/hList7"/>
    <dgm:cxn modelId="{5BCBD586-FDE8-48EE-9AD4-1E865E0123AC}" type="presOf" srcId="{A3263F37-EA07-46AF-9519-B42241721672}" destId="{A37B6A83-D0D2-40F9-83E5-86DBCA7F958D}" srcOrd="0" destOrd="0" presId="urn:microsoft.com/office/officeart/2005/8/layout/hList7"/>
    <dgm:cxn modelId="{7962A3B5-250F-4149-96F5-C59491003C71}" srcId="{CB701917-2861-428A-90B6-FCEE90E3F42C}" destId="{9827C126-08DB-48C8-8223-46B53C0D36D2}" srcOrd="0" destOrd="0" parTransId="{B8EDAA88-CD6F-4405-A792-5D8933BC3EA9}" sibTransId="{B4F87B64-22F9-4CA5-B71E-EAEB40B739F3}"/>
    <dgm:cxn modelId="{D8391025-92BA-4A05-B506-13CA85206868}" type="presOf" srcId="{0585536C-3E2A-4B98-9502-2EA252B1DCFC}" destId="{4BA7251B-C336-4F6B-BB42-00D9615618B6}" srcOrd="0" destOrd="0" presId="urn:microsoft.com/office/officeart/2005/8/layout/hList7"/>
    <dgm:cxn modelId="{6CFD3538-5D40-45D3-B5BD-1BDCE4D242E2}" type="presOf" srcId="{3BC28433-7359-4AED-BA56-64835A3E7B64}" destId="{DB15C0BE-9745-48BA-9739-67408670CD21}" srcOrd="0" destOrd="0" presId="urn:microsoft.com/office/officeart/2005/8/layout/hList7"/>
    <dgm:cxn modelId="{C1D41139-4C63-48D7-8758-78D48E18FFA9}" srcId="{CB701917-2861-428A-90B6-FCEE90E3F42C}" destId="{3BC28433-7359-4AED-BA56-64835A3E7B64}" srcOrd="1" destOrd="0" parTransId="{914FEB10-5CB3-4F28-9766-70EA4C3F68CD}" sibTransId="{007A0C9C-8708-406C-A53F-44D5F8F8E903}"/>
    <dgm:cxn modelId="{B32614DD-E8B5-46F9-88D9-F0EFFFA6878C}" type="presOf" srcId="{007A0C9C-8708-406C-A53F-44D5F8F8E903}" destId="{11AB1B85-4890-4872-AAE5-CA6D9709EC3F}" srcOrd="0" destOrd="0" presId="urn:microsoft.com/office/officeart/2005/8/layout/hList7"/>
    <dgm:cxn modelId="{646BC1DE-DE51-48ED-8992-439BF16A013F}" type="presOf" srcId="{3BC28433-7359-4AED-BA56-64835A3E7B64}" destId="{6CD0C7B8-FD7A-4889-81F9-5D183A981595}" srcOrd="1" destOrd="0" presId="urn:microsoft.com/office/officeart/2005/8/layout/hList7"/>
    <dgm:cxn modelId="{DF09F778-B06E-4016-A101-CDAA045CC613}" type="presOf" srcId="{9827C126-08DB-48C8-8223-46B53C0D36D2}" destId="{04640EBD-0326-41DE-B797-11CFD7A8C5B0}" srcOrd="0" destOrd="0" presId="urn:microsoft.com/office/officeart/2005/8/layout/hList7"/>
    <dgm:cxn modelId="{445AF86E-D095-44AB-A617-A38E538EBE60}" type="presOf" srcId="{83027DF4-C754-42FE-B67C-08CBD9F3D354}" destId="{E06B9C49-0672-4E64-99BC-1F57BA4EBA51}" srcOrd="0" destOrd="0" presId="urn:microsoft.com/office/officeart/2005/8/layout/hList7"/>
    <dgm:cxn modelId="{29662CD5-6E11-4F1B-887F-604E9F832A38}" type="presOf" srcId="{0585536C-3E2A-4B98-9502-2EA252B1DCFC}" destId="{FC259964-3650-418F-8E8F-9BC77D61D242}" srcOrd="1" destOrd="0" presId="urn:microsoft.com/office/officeart/2005/8/layout/hList7"/>
    <dgm:cxn modelId="{19D0D5AD-B4AC-4877-80E4-7F8E9424A86D}" type="presOf" srcId="{B4F87B64-22F9-4CA5-B71E-EAEB40B739F3}" destId="{A4DFD363-CC24-4E4C-A8FB-728720F32EED}" srcOrd="0" destOrd="0" presId="urn:microsoft.com/office/officeart/2005/8/layout/hList7"/>
    <dgm:cxn modelId="{942EC757-E87B-4A91-99DF-8D459B819CF1}" type="presParOf" srcId="{8CE3309C-CB48-4077-BF68-A6E0B6F7C495}" destId="{19182813-3D4B-4AC3-92AA-E44BD9FD23DC}" srcOrd="0" destOrd="0" presId="urn:microsoft.com/office/officeart/2005/8/layout/hList7"/>
    <dgm:cxn modelId="{3A33CFDB-3CD0-448C-8B76-5EA02BF81908}" type="presParOf" srcId="{8CE3309C-CB48-4077-BF68-A6E0B6F7C495}" destId="{4AC6B4EC-27F9-40A9-83D3-B774FA35A488}" srcOrd="1" destOrd="0" presId="urn:microsoft.com/office/officeart/2005/8/layout/hList7"/>
    <dgm:cxn modelId="{CC57FC8B-9157-4E13-A1B8-F00EC2B6105A}" type="presParOf" srcId="{4AC6B4EC-27F9-40A9-83D3-B774FA35A488}" destId="{F91CD02F-6942-4BDC-AED1-4C95CD3CAE45}" srcOrd="0" destOrd="0" presId="urn:microsoft.com/office/officeart/2005/8/layout/hList7"/>
    <dgm:cxn modelId="{D54E0DD7-0216-4702-97F9-A1FE54DC9CC4}" type="presParOf" srcId="{F91CD02F-6942-4BDC-AED1-4C95CD3CAE45}" destId="{04640EBD-0326-41DE-B797-11CFD7A8C5B0}" srcOrd="0" destOrd="0" presId="urn:microsoft.com/office/officeart/2005/8/layout/hList7"/>
    <dgm:cxn modelId="{C90802B5-981C-49AB-B074-BEC6D71191F7}" type="presParOf" srcId="{F91CD02F-6942-4BDC-AED1-4C95CD3CAE45}" destId="{AC80DB1C-AE1C-4280-84E9-9E720F23EEDD}" srcOrd="1" destOrd="0" presId="urn:microsoft.com/office/officeart/2005/8/layout/hList7"/>
    <dgm:cxn modelId="{98C6DD1C-69B7-4A65-8E8F-245CEA8B7D09}" type="presParOf" srcId="{F91CD02F-6942-4BDC-AED1-4C95CD3CAE45}" destId="{FB009505-DDF9-4DA0-AC53-547F24FA50DF}" srcOrd="2" destOrd="0" presId="urn:microsoft.com/office/officeart/2005/8/layout/hList7"/>
    <dgm:cxn modelId="{635D2C03-DB7E-43C1-8C60-9BCBE25F2024}" type="presParOf" srcId="{F91CD02F-6942-4BDC-AED1-4C95CD3CAE45}" destId="{0A94BA2B-0D0A-4BC1-9CEF-7C35187B7B68}" srcOrd="3" destOrd="0" presId="urn:microsoft.com/office/officeart/2005/8/layout/hList7"/>
    <dgm:cxn modelId="{87ED5149-EE98-4706-867E-7202633B0262}" type="presParOf" srcId="{4AC6B4EC-27F9-40A9-83D3-B774FA35A488}" destId="{A4DFD363-CC24-4E4C-A8FB-728720F32EED}" srcOrd="1" destOrd="0" presId="urn:microsoft.com/office/officeart/2005/8/layout/hList7"/>
    <dgm:cxn modelId="{3D4CDF80-9AA6-4DB1-8708-53266A4C311E}" type="presParOf" srcId="{4AC6B4EC-27F9-40A9-83D3-B774FA35A488}" destId="{89C7D6A3-3F86-4D9A-80DF-3642D6CA17BC}" srcOrd="2" destOrd="0" presId="urn:microsoft.com/office/officeart/2005/8/layout/hList7"/>
    <dgm:cxn modelId="{C1D408E4-7610-4980-AE2A-EFFD87533A30}" type="presParOf" srcId="{89C7D6A3-3F86-4D9A-80DF-3642D6CA17BC}" destId="{DB15C0BE-9745-48BA-9739-67408670CD21}" srcOrd="0" destOrd="0" presId="urn:microsoft.com/office/officeart/2005/8/layout/hList7"/>
    <dgm:cxn modelId="{52AEAE42-1DAA-425F-8C6D-4E522A795E0A}" type="presParOf" srcId="{89C7D6A3-3F86-4D9A-80DF-3642D6CA17BC}" destId="{6CD0C7B8-FD7A-4889-81F9-5D183A981595}" srcOrd="1" destOrd="0" presId="urn:microsoft.com/office/officeart/2005/8/layout/hList7"/>
    <dgm:cxn modelId="{1CC32968-1C80-453F-9286-DC9AC8221EA1}" type="presParOf" srcId="{89C7D6A3-3F86-4D9A-80DF-3642D6CA17BC}" destId="{A52B493E-239C-42BD-8A0C-7D04C844E351}" srcOrd="2" destOrd="0" presId="urn:microsoft.com/office/officeart/2005/8/layout/hList7"/>
    <dgm:cxn modelId="{9428062C-8E97-424F-9505-5C10916A4A82}" type="presParOf" srcId="{89C7D6A3-3F86-4D9A-80DF-3642D6CA17BC}" destId="{AC3F6203-AF91-44F9-997A-ECA5D7B370C3}" srcOrd="3" destOrd="0" presId="urn:microsoft.com/office/officeart/2005/8/layout/hList7"/>
    <dgm:cxn modelId="{2A9BE91F-89F5-4ED3-A969-99F2179C6888}" type="presParOf" srcId="{4AC6B4EC-27F9-40A9-83D3-B774FA35A488}" destId="{11AB1B85-4890-4872-AAE5-CA6D9709EC3F}" srcOrd="3" destOrd="0" presId="urn:microsoft.com/office/officeart/2005/8/layout/hList7"/>
    <dgm:cxn modelId="{D7394768-73FD-4363-AF24-552F7231C165}" type="presParOf" srcId="{4AC6B4EC-27F9-40A9-83D3-B774FA35A488}" destId="{483ADDA2-7E90-4640-B188-42611431E20E}" srcOrd="4" destOrd="0" presId="urn:microsoft.com/office/officeart/2005/8/layout/hList7"/>
    <dgm:cxn modelId="{D4A01536-9318-4CE9-9882-C7D758F549E8}" type="presParOf" srcId="{483ADDA2-7E90-4640-B188-42611431E20E}" destId="{E06B9C49-0672-4E64-99BC-1F57BA4EBA51}" srcOrd="0" destOrd="0" presId="urn:microsoft.com/office/officeart/2005/8/layout/hList7"/>
    <dgm:cxn modelId="{4D8080D6-FB0B-4056-AD4A-D0CCA027BAC3}" type="presParOf" srcId="{483ADDA2-7E90-4640-B188-42611431E20E}" destId="{2F75C4A9-F481-4DCA-BBA0-0150194AD65B}" srcOrd="1" destOrd="0" presId="urn:microsoft.com/office/officeart/2005/8/layout/hList7"/>
    <dgm:cxn modelId="{1F93C2F9-D7FA-4B1B-BC72-AEF8B574A0A6}" type="presParOf" srcId="{483ADDA2-7E90-4640-B188-42611431E20E}" destId="{ABEC9B37-B277-47BF-9144-0B51AA78753E}" srcOrd="2" destOrd="0" presId="urn:microsoft.com/office/officeart/2005/8/layout/hList7"/>
    <dgm:cxn modelId="{50E5BFFE-2EEE-4B98-8107-5BEEF4864F4E}" type="presParOf" srcId="{483ADDA2-7E90-4640-B188-42611431E20E}" destId="{5C235DD1-2089-4CF1-B6A8-4B444A09186A}" srcOrd="3" destOrd="0" presId="urn:microsoft.com/office/officeart/2005/8/layout/hList7"/>
    <dgm:cxn modelId="{9AD4359A-531F-4CC0-A06D-78216A282DF0}" type="presParOf" srcId="{4AC6B4EC-27F9-40A9-83D3-B774FA35A488}" destId="{A37B6A83-D0D2-40F9-83E5-86DBCA7F958D}" srcOrd="5" destOrd="0" presId="urn:microsoft.com/office/officeart/2005/8/layout/hList7"/>
    <dgm:cxn modelId="{0446BC55-5427-417B-B7EA-0DA04B0288D6}" type="presParOf" srcId="{4AC6B4EC-27F9-40A9-83D3-B774FA35A488}" destId="{92F3081F-E550-4A2F-A52F-7BD4251D8DF1}" srcOrd="6" destOrd="0" presId="urn:microsoft.com/office/officeart/2005/8/layout/hList7"/>
    <dgm:cxn modelId="{FBAEBB14-4A8D-4C28-83B9-F83C9264BA17}" type="presParOf" srcId="{92F3081F-E550-4A2F-A52F-7BD4251D8DF1}" destId="{4BA7251B-C336-4F6B-BB42-00D9615618B6}" srcOrd="0" destOrd="0" presId="urn:microsoft.com/office/officeart/2005/8/layout/hList7"/>
    <dgm:cxn modelId="{B2AD0DEA-84BC-49C8-B49B-332C1B62AB83}" type="presParOf" srcId="{92F3081F-E550-4A2F-A52F-7BD4251D8DF1}" destId="{FC259964-3650-418F-8E8F-9BC77D61D242}" srcOrd="1" destOrd="0" presId="urn:microsoft.com/office/officeart/2005/8/layout/hList7"/>
    <dgm:cxn modelId="{09801F85-B861-46CC-9D5C-0CE50BCA892F}" type="presParOf" srcId="{92F3081F-E550-4A2F-A52F-7BD4251D8DF1}" destId="{F260401B-6E28-4811-A5B1-EA8B1FF87DEB}" srcOrd="2" destOrd="0" presId="urn:microsoft.com/office/officeart/2005/8/layout/hList7"/>
    <dgm:cxn modelId="{5D6421BF-F5B7-447A-A5E4-70AF3F355B1C}" type="presParOf" srcId="{92F3081F-E550-4A2F-A52F-7BD4251D8DF1}" destId="{D1371363-AA4D-4C97-85E0-7C4ED1210CF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01FA97-CD74-422E-8D42-2E69E09DB041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4F2DC19-72B8-4670-A565-0AD2E5347CE6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EB638C7-675D-43AD-829C-7B1E82D5E809}" type="parTrans" cxnId="{7EFEBA63-11EF-40A1-A4D1-ED688608A151}">
      <dgm:prSet/>
      <dgm:spPr/>
      <dgm:t>
        <a:bodyPr/>
        <a:lstStyle/>
        <a:p>
          <a:endParaRPr lang="zh-TW" altLang="en-US"/>
        </a:p>
      </dgm:t>
    </dgm:pt>
    <dgm:pt modelId="{DEC16FD2-E147-4705-ACCA-0C9BDB0AA1B0}" type="sibTrans" cxnId="{7EFEBA63-11EF-40A1-A4D1-ED688608A151}">
      <dgm:prSet/>
      <dgm:spPr/>
      <dgm:t>
        <a:bodyPr/>
        <a:lstStyle/>
        <a:p>
          <a:endParaRPr lang="zh-TW" altLang="en-US"/>
        </a:p>
      </dgm:t>
    </dgm:pt>
    <dgm:pt modelId="{D010BAA8-0174-4A3D-9C14-1F053C73B1FB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CE0FB0F-87E7-4DD2-B782-B389EE9262B1}" type="parTrans" cxnId="{72CB4A2E-8238-4763-B5D9-52D6889270CD}">
      <dgm:prSet/>
      <dgm:spPr/>
      <dgm:t>
        <a:bodyPr/>
        <a:lstStyle/>
        <a:p>
          <a:endParaRPr lang="zh-TW" altLang="en-US"/>
        </a:p>
      </dgm:t>
    </dgm:pt>
    <dgm:pt modelId="{522412FF-2B4D-4CB6-94AF-533536BBAD1C}" type="sibTrans" cxnId="{72CB4A2E-8238-4763-B5D9-52D6889270CD}">
      <dgm:prSet/>
      <dgm:spPr/>
      <dgm:t>
        <a:bodyPr/>
        <a:lstStyle/>
        <a:p>
          <a:endParaRPr lang="zh-TW" altLang="en-US"/>
        </a:p>
      </dgm:t>
    </dgm:pt>
    <dgm:pt modelId="{E29DFDAC-35A3-4E8C-8954-BB264F9E93F1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9D766D46-043C-4147-B879-448CD36DA9C8}" type="parTrans" cxnId="{1B10650D-D7AC-4267-A3CE-145C60905667}">
      <dgm:prSet/>
      <dgm:spPr/>
      <dgm:t>
        <a:bodyPr/>
        <a:lstStyle/>
        <a:p>
          <a:endParaRPr lang="zh-TW" altLang="en-US"/>
        </a:p>
      </dgm:t>
    </dgm:pt>
    <dgm:pt modelId="{EA1DAA29-FD82-4E5A-BABB-005D5F28DD0D}" type="sibTrans" cxnId="{1B10650D-D7AC-4267-A3CE-145C60905667}">
      <dgm:prSet/>
      <dgm:spPr/>
      <dgm:t>
        <a:bodyPr/>
        <a:lstStyle/>
        <a:p>
          <a:endParaRPr lang="zh-TW" altLang="en-US"/>
        </a:p>
      </dgm:t>
    </dgm:pt>
    <dgm:pt modelId="{014E0B57-7BBE-4F7E-88D5-3212EF597D3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86004D4-35FF-4449-AE1B-25519BA5E240}" type="parTrans" cxnId="{37B9B8C3-5904-458C-A706-28F22C3FCD75}">
      <dgm:prSet/>
      <dgm:spPr/>
      <dgm:t>
        <a:bodyPr/>
        <a:lstStyle/>
        <a:p>
          <a:endParaRPr lang="zh-TW" altLang="en-US"/>
        </a:p>
      </dgm:t>
    </dgm:pt>
    <dgm:pt modelId="{25D3CC15-ECC9-47F5-A03D-B6C66C3796DC}" type="sibTrans" cxnId="{37B9B8C3-5904-458C-A706-28F22C3FCD75}">
      <dgm:prSet/>
      <dgm:spPr/>
      <dgm:t>
        <a:bodyPr/>
        <a:lstStyle/>
        <a:p>
          <a:endParaRPr lang="zh-TW" altLang="en-US"/>
        </a:p>
      </dgm:t>
    </dgm:pt>
    <dgm:pt modelId="{40C7CE45-9A34-47F4-8BDA-9A4D0F48A08B}" type="pres">
      <dgm:prSet presAssocID="{5701FA97-CD74-422E-8D42-2E69E09DB04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C669F022-7989-4B11-B1AE-5543C47E983D}" type="pres">
      <dgm:prSet presAssocID="{74F2DC19-72B8-4670-A565-0AD2E5347CE6}" presName="composite" presStyleCnt="0"/>
      <dgm:spPr/>
    </dgm:pt>
    <dgm:pt modelId="{55F1E3C3-730E-4F14-8B62-9A66C74A2D8A}" type="pres">
      <dgm:prSet presAssocID="{74F2DC19-72B8-4670-A565-0AD2E5347CE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2BC46A-AF46-4842-B31B-F40B293D1483}" type="pres">
      <dgm:prSet presAssocID="{74F2DC19-72B8-4670-A565-0AD2E5347CE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9F44CB2-B267-4C96-AC1A-1E2A8B029B5C}" type="pres">
      <dgm:prSet presAssocID="{74F2DC19-72B8-4670-A565-0AD2E5347CE6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99D4D7-15BA-4E1D-8EA7-11CDC809246D}" type="pres">
      <dgm:prSet presAssocID="{DEC16FD2-E147-4705-ACCA-0C9BDB0AA1B0}" presName="sibTrans" presStyleCnt="0"/>
      <dgm:spPr/>
    </dgm:pt>
    <dgm:pt modelId="{F28B05D8-352C-40CD-8B5B-8C5275AFC7F5}" type="pres">
      <dgm:prSet presAssocID="{E29DFDAC-35A3-4E8C-8954-BB264F9E93F1}" presName="composite" presStyleCnt="0"/>
      <dgm:spPr/>
    </dgm:pt>
    <dgm:pt modelId="{88694AA5-A1B6-4EAC-825D-1E4A76B01C69}" type="pres">
      <dgm:prSet presAssocID="{E29DFDAC-35A3-4E8C-8954-BB264F9E93F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6ADA42-AC75-449F-85AC-67CBD1957EE2}" type="pres">
      <dgm:prSet presAssocID="{E29DFDAC-35A3-4E8C-8954-BB264F9E93F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8712F89-C23D-439D-9EE3-F17B14DF5C50}" type="pres">
      <dgm:prSet presAssocID="{E29DFDAC-35A3-4E8C-8954-BB264F9E93F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B72E670-1BC4-4F4E-A8BA-92FAA463BD39}" type="presOf" srcId="{E29DFDAC-35A3-4E8C-8954-BB264F9E93F1}" destId="{88694AA5-A1B6-4EAC-825D-1E4A76B01C69}" srcOrd="0" destOrd="0" presId="urn:microsoft.com/office/officeart/2008/layout/TitledPictureBlocks"/>
    <dgm:cxn modelId="{7EFEBA63-11EF-40A1-A4D1-ED688608A151}" srcId="{5701FA97-CD74-422E-8D42-2E69E09DB041}" destId="{74F2DC19-72B8-4670-A565-0AD2E5347CE6}" srcOrd="0" destOrd="0" parTransId="{FEB638C7-675D-43AD-829C-7B1E82D5E809}" sibTransId="{DEC16FD2-E147-4705-ACCA-0C9BDB0AA1B0}"/>
    <dgm:cxn modelId="{8520F0F0-2747-4297-93B6-983CEC7F1FF0}" type="presOf" srcId="{5701FA97-CD74-422E-8D42-2E69E09DB041}" destId="{40C7CE45-9A34-47F4-8BDA-9A4D0F48A08B}" srcOrd="0" destOrd="0" presId="urn:microsoft.com/office/officeart/2008/layout/TitledPictureBlocks"/>
    <dgm:cxn modelId="{8FAF8D96-0728-4EB5-98FC-9FD8A2E21C07}" type="presOf" srcId="{D010BAA8-0174-4A3D-9C14-1F053C73B1FB}" destId="{79F44CB2-B267-4C96-AC1A-1E2A8B029B5C}" srcOrd="0" destOrd="0" presId="urn:microsoft.com/office/officeart/2008/layout/TitledPictureBlocks"/>
    <dgm:cxn modelId="{37B9B8C3-5904-458C-A706-28F22C3FCD75}" srcId="{E29DFDAC-35A3-4E8C-8954-BB264F9E93F1}" destId="{014E0B57-7BBE-4F7E-88D5-3212EF597D36}" srcOrd="0" destOrd="0" parTransId="{186004D4-35FF-4449-AE1B-25519BA5E240}" sibTransId="{25D3CC15-ECC9-47F5-A03D-B6C66C3796DC}"/>
    <dgm:cxn modelId="{1B10650D-D7AC-4267-A3CE-145C60905667}" srcId="{5701FA97-CD74-422E-8D42-2E69E09DB041}" destId="{E29DFDAC-35A3-4E8C-8954-BB264F9E93F1}" srcOrd="1" destOrd="0" parTransId="{9D766D46-043C-4147-B879-448CD36DA9C8}" sibTransId="{EA1DAA29-FD82-4E5A-BABB-005D5F28DD0D}"/>
    <dgm:cxn modelId="{72CB4A2E-8238-4763-B5D9-52D6889270CD}" srcId="{74F2DC19-72B8-4670-A565-0AD2E5347CE6}" destId="{D010BAA8-0174-4A3D-9C14-1F053C73B1FB}" srcOrd="0" destOrd="0" parTransId="{6CE0FB0F-87E7-4DD2-B782-B389EE9262B1}" sibTransId="{522412FF-2B4D-4CB6-94AF-533536BBAD1C}"/>
    <dgm:cxn modelId="{036C220C-F828-4FC7-B24D-CE54CF4471AD}" type="presOf" srcId="{74F2DC19-72B8-4670-A565-0AD2E5347CE6}" destId="{55F1E3C3-730E-4F14-8B62-9A66C74A2D8A}" srcOrd="0" destOrd="0" presId="urn:microsoft.com/office/officeart/2008/layout/TitledPictureBlocks"/>
    <dgm:cxn modelId="{614BF463-D43B-4DBA-AFE5-7A7F3294CBD8}" type="presOf" srcId="{014E0B57-7BBE-4F7E-88D5-3212EF597D36}" destId="{28712F89-C23D-439D-9EE3-F17B14DF5C50}" srcOrd="0" destOrd="0" presId="urn:microsoft.com/office/officeart/2008/layout/TitledPictureBlocks"/>
    <dgm:cxn modelId="{1A83C15C-607B-42CA-867A-65891D89672D}" type="presParOf" srcId="{40C7CE45-9A34-47F4-8BDA-9A4D0F48A08B}" destId="{C669F022-7989-4B11-B1AE-5543C47E983D}" srcOrd="0" destOrd="0" presId="urn:microsoft.com/office/officeart/2008/layout/TitledPictureBlocks"/>
    <dgm:cxn modelId="{3B19311C-F83B-461C-9E1B-67D2D502EFF2}" type="presParOf" srcId="{C669F022-7989-4B11-B1AE-5543C47E983D}" destId="{55F1E3C3-730E-4F14-8B62-9A66C74A2D8A}" srcOrd="0" destOrd="0" presId="urn:microsoft.com/office/officeart/2008/layout/TitledPictureBlocks"/>
    <dgm:cxn modelId="{6D0C5F10-B615-457E-8F6B-420BC3D0969E}" type="presParOf" srcId="{C669F022-7989-4B11-B1AE-5543C47E983D}" destId="{1E2BC46A-AF46-4842-B31B-F40B293D1483}" srcOrd="1" destOrd="0" presId="urn:microsoft.com/office/officeart/2008/layout/TitledPictureBlocks"/>
    <dgm:cxn modelId="{4B4D321B-5C8E-4BAB-9AE8-AB7966BA9A53}" type="presParOf" srcId="{C669F022-7989-4B11-B1AE-5543C47E983D}" destId="{79F44CB2-B267-4C96-AC1A-1E2A8B029B5C}" srcOrd="2" destOrd="0" presId="urn:microsoft.com/office/officeart/2008/layout/TitledPictureBlocks"/>
    <dgm:cxn modelId="{9BA814AB-DE95-4DBD-999D-2281FDDAEFFB}" type="presParOf" srcId="{40C7CE45-9A34-47F4-8BDA-9A4D0F48A08B}" destId="{7A99D4D7-15BA-4E1D-8EA7-11CDC809246D}" srcOrd="1" destOrd="0" presId="urn:microsoft.com/office/officeart/2008/layout/TitledPictureBlocks"/>
    <dgm:cxn modelId="{173C4B1D-B203-4C27-985F-6A0F23D91108}" type="presParOf" srcId="{40C7CE45-9A34-47F4-8BDA-9A4D0F48A08B}" destId="{F28B05D8-352C-40CD-8B5B-8C5275AFC7F5}" srcOrd="2" destOrd="0" presId="urn:microsoft.com/office/officeart/2008/layout/TitledPictureBlocks"/>
    <dgm:cxn modelId="{CD5D7001-1DE2-4D5F-B3BF-DD8619AC9C42}" type="presParOf" srcId="{F28B05D8-352C-40CD-8B5B-8C5275AFC7F5}" destId="{88694AA5-A1B6-4EAC-825D-1E4A76B01C69}" srcOrd="0" destOrd="0" presId="urn:microsoft.com/office/officeart/2008/layout/TitledPictureBlocks"/>
    <dgm:cxn modelId="{F9EEC15A-AF21-40F4-8C06-2CD9AE587687}" type="presParOf" srcId="{F28B05D8-352C-40CD-8B5B-8C5275AFC7F5}" destId="{246ADA42-AC75-449F-85AC-67CBD1957EE2}" srcOrd="1" destOrd="0" presId="urn:microsoft.com/office/officeart/2008/layout/TitledPictureBlocks"/>
    <dgm:cxn modelId="{68B66C44-7418-43E8-A042-B0161B3D8537}" type="presParOf" srcId="{F28B05D8-352C-40CD-8B5B-8C5275AFC7F5}" destId="{28712F89-C23D-439D-9EE3-F17B14DF5C5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4A3147-551B-4044-A2EC-0EEE0956D23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310C750-ED60-4DF0-9231-743C73D84249}">
      <dgm:prSet/>
      <dgm:spPr/>
      <dgm:t>
        <a:bodyPr/>
        <a:lstStyle/>
        <a:p>
          <a:pPr rtl="0"/>
          <a:r>
            <a:rPr lang="zh-TW" dirty="0" smtClean="0"/>
            <a:t>衛福部</a:t>
          </a:r>
          <a:r>
            <a:rPr lang="zh-TW" dirty="0" smtClean="0">
              <a:hlinkClick xmlns:r="http://schemas.openxmlformats.org/officeDocument/2006/relationships" r:id="rId1"/>
            </a:rPr>
            <a:t>疾</a:t>
          </a:r>
          <a:r>
            <a:rPr lang="zh-TW" dirty="0" smtClean="0"/>
            <a:t>管署</a:t>
          </a:r>
          <a:endParaRPr lang="zh-TW" dirty="0"/>
        </a:p>
      </dgm:t>
    </dgm:pt>
    <dgm:pt modelId="{8BCF3D94-A51A-4C97-AEAC-A8A338C8B45F}" type="parTrans" cxnId="{D3A30F54-AE76-4CD9-BE6B-413115BE0B00}">
      <dgm:prSet/>
      <dgm:spPr/>
      <dgm:t>
        <a:bodyPr/>
        <a:lstStyle/>
        <a:p>
          <a:endParaRPr lang="zh-TW" altLang="en-US"/>
        </a:p>
      </dgm:t>
    </dgm:pt>
    <dgm:pt modelId="{B495E124-9848-4CCF-AF5C-4FF58AA223B4}" type="sibTrans" cxnId="{D3A30F54-AE76-4CD9-BE6B-413115BE0B00}">
      <dgm:prSet/>
      <dgm:spPr/>
      <dgm:t>
        <a:bodyPr/>
        <a:lstStyle/>
        <a:p>
          <a:endParaRPr lang="zh-TW" altLang="en-US"/>
        </a:p>
      </dgm:t>
    </dgm:pt>
    <dgm:pt modelId="{22F8665E-69A1-4F50-A16D-D53B0D6821CA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61270998-FD32-431C-B27D-AFCC62E41EBF}" type="parTrans" cxnId="{F70C9507-7EE9-4B3E-BA16-835CA153827E}">
      <dgm:prSet/>
      <dgm:spPr/>
      <dgm:t>
        <a:bodyPr/>
        <a:lstStyle/>
        <a:p>
          <a:endParaRPr lang="zh-TW" altLang="en-US"/>
        </a:p>
      </dgm:t>
    </dgm:pt>
    <dgm:pt modelId="{418027CD-F858-4E18-BF6B-56B6F86D8EC5}" type="sibTrans" cxnId="{F70C9507-7EE9-4B3E-BA16-835CA153827E}">
      <dgm:prSet/>
      <dgm:spPr/>
      <dgm:t>
        <a:bodyPr/>
        <a:lstStyle/>
        <a:p>
          <a:endParaRPr lang="zh-TW" altLang="en-US"/>
        </a:p>
      </dgm:t>
    </dgm:pt>
    <dgm:pt modelId="{6D0ABC59-C6F1-441F-A841-DCB4D6DFD35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9A523E9-EC4C-4DED-9B8D-419B7D1280FE}" type="parTrans" cxnId="{BB35021D-1D74-4ACB-97D7-9635DC004398}">
      <dgm:prSet/>
      <dgm:spPr/>
      <dgm:t>
        <a:bodyPr/>
        <a:lstStyle/>
        <a:p>
          <a:endParaRPr lang="zh-TW" altLang="en-US"/>
        </a:p>
      </dgm:t>
    </dgm:pt>
    <dgm:pt modelId="{957FB234-0018-4C4B-967A-D11786AF99FB}" type="sibTrans" cxnId="{BB35021D-1D74-4ACB-97D7-9635DC004398}">
      <dgm:prSet/>
      <dgm:spPr/>
      <dgm:t>
        <a:bodyPr/>
        <a:lstStyle/>
        <a:p>
          <a:endParaRPr lang="zh-TW" altLang="en-US"/>
        </a:p>
      </dgm:t>
    </dgm:pt>
    <dgm:pt modelId="{01AFFF5A-B60E-4BB9-89E9-0D3CC6253231}">
      <dgm:prSet/>
      <dgm:spPr/>
      <dgm:t>
        <a:bodyPr/>
        <a:lstStyle/>
        <a:p>
          <a:pPr rtl="0"/>
          <a:r>
            <a:rPr lang="zh-TW" dirty="0" smtClean="0"/>
            <a:t>防疫小</a:t>
          </a:r>
          <a:r>
            <a:rPr lang="zh-TW" dirty="0" smtClean="0">
              <a:hlinkClick xmlns:r="http://schemas.openxmlformats.org/officeDocument/2006/relationships" r:id="rId2"/>
            </a:rPr>
            <a:t>測驗</a:t>
          </a:r>
          <a:endParaRPr lang="zh-TW" dirty="0"/>
        </a:p>
      </dgm:t>
    </dgm:pt>
    <dgm:pt modelId="{FE5A03B6-3A46-4C29-B51E-07DAA2E23226}" type="parTrans" cxnId="{7B1655B2-F9CD-4C04-BC44-F7B2DB9939DC}">
      <dgm:prSet/>
      <dgm:spPr/>
      <dgm:t>
        <a:bodyPr/>
        <a:lstStyle/>
        <a:p>
          <a:endParaRPr lang="zh-TW" altLang="en-US"/>
        </a:p>
      </dgm:t>
    </dgm:pt>
    <dgm:pt modelId="{7E73B3B9-0F5F-4968-B6CD-2BB78B0B1133}" type="sibTrans" cxnId="{7B1655B2-F9CD-4C04-BC44-F7B2DB9939DC}">
      <dgm:prSet/>
      <dgm:spPr/>
      <dgm:t>
        <a:bodyPr/>
        <a:lstStyle/>
        <a:p>
          <a:endParaRPr lang="zh-TW" altLang="en-US"/>
        </a:p>
      </dgm:t>
    </dgm:pt>
    <dgm:pt modelId="{616256B1-C757-4B01-A17D-3A4D4E71D02B}">
      <dgm:prSet/>
      <dgm:spPr/>
      <dgm:t>
        <a:bodyPr/>
        <a:lstStyle/>
        <a:p>
          <a:pPr rtl="0"/>
          <a:r>
            <a:rPr lang="zh-TW" dirty="0" smtClean="0"/>
            <a:t>你的防疫觀念</a:t>
          </a:r>
          <a:r>
            <a:rPr lang="zh-TW" dirty="0" smtClean="0">
              <a:hlinkClick xmlns:r="http://schemas.openxmlformats.org/officeDocument/2006/relationships" r:id="rId3"/>
            </a:rPr>
            <a:t>正確</a:t>
          </a:r>
          <a:r>
            <a:rPr lang="zh-TW" dirty="0" smtClean="0"/>
            <a:t>嗎？</a:t>
          </a:r>
          <a:endParaRPr lang="zh-TW" dirty="0"/>
        </a:p>
      </dgm:t>
    </dgm:pt>
    <dgm:pt modelId="{DFA5F7B2-638B-460B-BCFB-3F7DE02BC70E}" type="parTrans" cxnId="{B4AC46FD-0F75-4618-BD83-6279CE4B4CF6}">
      <dgm:prSet/>
      <dgm:spPr/>
      <dgm:t>
        <a:bodyPr/>
        <a:lstStyle/>
        <a:p>
          <a:endParaRPr lang="zh-TW" altLang="en-US"/>
        </a:p>
      </dgm:t>
    </dgm:pt>
    <dgm:pt modelId="{AEFBBDE1-ED44-448E-9F74-4F42DA2A1D0E}" type="sibTrans" cxnId="{B4AC46FD-0F75-4618-BD83-6279CE4B4CF6}">
      <dgm:prSet/>
      <dgm:spPr/>
      <dgm:t>
        <a:bodyPr/>
        <a:lstStyle/>
        <a:p>
          <a:endParaRPr lang="zh-TW" altLang="en-US"/>
        </a:p>
      </dgm:t>
    </dgm:pt>
    <dgm:pt modelId="{FCC8E23B-B17E-4345-95CC-4B6A5B8D496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995BF36-9A67-4DDB-82C3-AB57859369C1}" type="parTrans" cxnId="{5F970995-BA2D-4F69-8A9A-BFD28F28645E}">
      <dgm:prSet/>
      <dgm:spPr/>
      <dgm:t>
        <a:bodyPr/>
        <a:lstStyle/>
        <a:p>
          <a:endParaRPr lang="zh-TW" altLang="en-US"/>
        </a:p>
      </dgm:t>
    </dgm:pt>
    <dgm:pt modelId="{922A0E13-1683-4614-BA75-E5C408FC11F7}" type="sibTrans" cxnId="{5F970995-BA2D-4F69-8A9A-BFD28F28645E}">
      <dgm:prSet/>
      <dgm:spPr/>
      <dgm:t>
        <a:bodyPr/>
        <a:lstStyle/>
        <a:p>
          <a:endParaRPr lang="zh-TW" altLang="en-US"/>
        </a:p>
      </dgm:t>
    </dgm:pt>
    <dgm:pt modelId="{A280888E-C43F-4D01-B925-7AE343ACA89F}">
      <dgm:prSet/>
      <dgm:spPr/>
      <dgm:t>
        <a:bodyPr/>
        <a:lstStyle/>
        <a:p>
          <a:r>
            <a:rPr lang="zh-TW" altLang="en-US" dirty="0" smtClean="0"/>
            <a:t>防疫影片</a:t>
          </a:r>
        </a:p>
      </dgm:t>
    </dgm:pt>
    <dgm:pt modelId="{A5EE4661-6363-4D6C-9D2F-D80CB0ACD20B}" type="parTrans" cxnId="{FC4096A3-FA0A-4560-A913-0BE61986DA4C}">
      <dgm:prSet/>
      <dgm:spPr/>
      <dgm:t>
        <a:bodyPr/>
        <a:lstStyle/>
        <a:p>
          <a:endParaRPr lang="zh-TW" altLang="en-US"/>
        </a:p>
      </dgm:t>
    </dgm:pt>
    <dgm:pt modelId="{AE11CF5E-2744-4465-A4BE-9B3201F08573}" type="sibTrans" cxnId="{FC4096A3-FA0A-4560-A913-0BE61986DA4C}">
      <dgm:prSet/>
      <dgm:spPr/>
      <dgm:t>
        <a:bodyPr/>
        <a:lstStyle/>
        <a:p>
          <a:endParaRPr lang="zh-TW" altLang="en-US"/>
        </a:p>
      </dgm:t>
    </dgm:pt>
    <dgm:pt modelId="{091B35DF-0CC4-45F2-A332-55FC8F277E8B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</dgm:t>
    </dgm:pt>
    <dgm:pt modelId="{BB3EAE8B-9976-4DE1-A0A6-E2948928C4C8}" type="parTrans" cxnId="{A7AA3E1B-58F6-4973-8426-537FD6D16634}">
      <dgm:prSet/>
      <dgm:spPr/>
      <dgm:t>
        <a:bodyPr/>
        <a:lstStyle/>
        <a:p>
          <a:endParaRPr lang="zh-TW" altLang="en-US"/>
        </a:p>
      </dgm:t>
    </dgm:pt>
    <dgm:pt modelId="{2E969871-8228-415A-9497-BFDD12FCFAA7}" type="sibTrans" cxnId="{A7AA3E1B-58F6-4973-8426-537FD6D16634}">
      <dgm:prSet/>
      <dgm:spPr/>
      <dgm:t>
        <a:bodyPr/>
        <a:lstStyle/>
        <a:p>
          <a:endParaRPr lang="zh-TW" altLang="en-US"/>
        </a:p>
      </dgm:t>
    </dgm:pt>
    <dgm:pt modelId="{53F4631A-23B8-4E46-8B72-105906347B21}">
      <dgm:prSet/>
      <dgm:spPr/>
      <dgm:t>
        <a:bodyPr/>
        <a:lstStyle/>
        <a:p>
          <a:r>
            <a:rPr lang="zh-TW" altLang="en-US" dirty="0" smtClean="0"/>
            <a:t>照顧自己，愛護家人！</a:t>
          </a:r>
        </a:p>
      </dgm:t>
    </dgm:pt>
    <dgm:pt modelId="{D6DE5C3A-E573-4D48-9017-3101375B9C2C}" type="parTrans" cxnId="{20CA82B2-3AC6-4240-BD04-12D2836A870D}">
      <dgm:prSet/>
      <dgm:spPr/>
      <dgm:t>
        <a:bodyPr/>
        <a:lstStyle/>
        <a:p>
          <a:endParaRPr lang="zh-TW" altLang="en-US"/>
        </a:p>
      </dgm:t>
    </dgm:pt>
    <dgm:pt modelId="{CD7B9076-31B5-4CCD-A7A0-12742D0FAFEF}" type="sibTrans" cxnId="{20CA82B2-3AC6-4240-BD04-12D2836A870D}">
      <dgm:prSet/>
      <dgm:spPr/>
      <dgm:t>
        <a:bodyPr/>
        <a:lstStyle/>
        <a:p>
          <a:endParaRPr lang="zh-TW" altLang="en-US"/>
        </a:p>
      </dgm:t>
    </dgm:pt>
    <dgm:pt modelId="{D855A2A8-E3FE-47CA-9C79-3EBD8446EA70}" type="pres">
      <dgm:prSet presAssocID="{604A3147-551B-4044-A2EC-0EEE0956D23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7D99A16-A3D5-48EE-BD7A-742778066B5F}" type="pres">
      <dgm:prSet presAssocID="{604A3147-551B-4044-A2EC-0EEE0956D238}" presName="cycle" presStyleCnt="0"/>
      <dgm:spPr/>
    </dgm:pt>
    <dgm:pt modelId="{36CC4EB3-FEA1-495C-A3A8-391C1F1A228C}" type="pres">
      <dgm:prSet presAssocID="{604A3147-551B-4044-A2EC-0EEE0956D238}" presName="centerShape" presStyleCnt="0"/>
      <dgm:spPr/>
    </dgm:pt>
    <dgm:pt modelId="{C6D1668C-9317-4529-8176-93B89D58781B}" type="pres">
      <dgm:prSet presAssocID="{604A3147-551B-4044-A2EC-0EEE0956D238}" presName="connSite" presStyleLbl="node1" presStyleIdx="0" presStyleCnt="4"/>
      <dgm:spPr/>
    </dgm:pt>
    <dgm:pt modelId="{CF45FE70-9444-4916-AFDC-119748345A33}" type="pres">
      <dgm:prSet presAssocID="{604A3147-551B-4044-A2EC-0EEE0956D238}" presName="visible" presStyleLbl="node1" presStyleIdx="0" presStyleCnt="4" custLinFactNeighborX="6063" custLinFactNeighborY="7245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05155A9-A7E7-4F74-A9E3-C6C7D52AB0BA}" type="pres">
      <dgm:prSet presAssocID="{8BCF3D94-A51A-4C97-AEAC-A8A338C8B45F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877CA2CB-3924-4BB6-94A6-1426B7AB0910}" type="pres">
      <dgm:prSet presAssocID="{6310C750-ED60-4DF0-9231-743C73D84249}" presName="node" presStyleCnt="0"/>
      <dgm:spPr/>
    </dgm:pt>
    <dgm:pt modelId="{0E3A7D8D-2507-446D-8DF8-B5EC261C55F0}" type="pres">
      <dgm:prSet presAssocID="{6310C750-ED60-4DF0-9231-743C73D84249}" presName="parentNode" presStyleLbl="node1" presStyleIdx="1" presStyleCnt="4" custLinFactNeighborX="-52186" custLinFactNeighborY="1505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9774E9-54EC-489D-89A0-C8DE0E9FA47C}" type="pres">
      <dgm:prSet presAssocID="{6310C750-ED60-4DF0-9231-743C73D84249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B8B821-7457-4642-AFC0-18A37FEFB6C6}" type="pres">
      <dgm:prSet presAssocID="{FE5A03B6-3A46-4C29-B51E-07DAA2E23226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AF92E286-5698-450D-9C03-B7E82A876940}" type="pres">
      <dgm:prSet presAssocID="{01AFFF5A-B60E-4BB9-89E9-0D3CC6253231}" presName="node" presStyleCnt="0"/>
      <dgm:spPr/>
    </dgm:pt>
    <dgm:pt modelId="{539AF8BE-BD19-4411-8F05-99A284F76368}" type="pres">
      <dgm:prSet presAssocID="{01AFFF5A-B60E-4BB9-89E9-0D3CC6253231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5B07B6-DEEF-432E-91EC-3C5F183F99F4}" type="pres">
      <dgm:prSet presAssocID="{01AFFF5A-B60E-4BB9-89E9-0D3CC6253231}" presName="childNode" presStyleLbl="revTx" presStyleIdx="0" presStyleCnt="2">
        <dgm:presLayoutVars>
          <dgm:bulletEnabled val="1"/>
        </dgm:presLayoutVars>
      </dgm:prSet>
      <dgm:spPr/>
    </dgm:pt>
    <dgm:pt modelId="{0DBC63BA-5F47-49FC-AF59-3E5B5DC2E771}" type="pres">
      <dgm:prSet presAssocID="{DFA5F7B2-638B-460B-BCFB-3F7DE02BC70E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6E3EED87-D21D-425A-9345-FD5EC0FE0B5A}" type="pres">
      <dgm:prSet presAssocID="{616256B1-C757-4B01-A17D-3A4D4E71D02B}" presName="node" presStyleCnt="0"/>
      <dgm:spPr/>
    </dgm:pt>
    <dgm:pt modelId="{51065D63-92E0-4CDE-9F8E-1C3BB9689852}" type="pres">
      <dgm:prSet presAssocID="{616256B1-C757-4B01-A17D-3A4D4E71D02B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2E07A7-ACFF-450A-A4BF-2D485A36A437}" type="pres">
      <dgm:prSet presAssocID="{616256B1-C757-4B01-A17D-3A4D4E71D02B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2739059-994C-4C3A-994D-FC9D4C007E99}" type="presOf" srcId="{FE5A03B6-3A46-4C29-B51E-07DAA2E23226}" destId="{06B8B821-7457-4642-AFC0-18A37FEFB6C6}" srcOrd="0" destOrd="0" presId="urn:microsoft.com/office/officeart/2005/8/layout/radial2"/>
    <dgm:cxn modelId="{436EB3C7-E26E-4D93-A2D4-B41F1F45D957}" type="presOf" srcId="{6310C750-ED60-4DF0-9231-743C73D84249}" destId="{0E3A7D8D-2507-446D-8DF8-B5EC261C55F0}" srcOrd="0" destOrd="0" presId="urn:microsoft.com/office/officeart/2005/8/layout/radial2"/>
    <dgm:cxn modelId="{6D49064F-AC88-4D56-A004-BD30A9F073F8}" type="presOf" srcId="{6D0ABC59-C6F1-441F-A841-DCB4D6DFD359}" destId="{8D9774E9-54EC-489D-89A0-C8DE0E9FA47C}" srcOrd="0" destOrd="1" presId="urn:microsoft.com/office/officeart/2005/8/layout/radial2"/>
    <dgm:cxn modelId="{1E263E2D-5832-4F97-9310-62FDB891CF25}" type="presOf" srcId="{604A3147-551B-4044-A2EC-0EEE0956D238}" destId="{D855A2A8-E3FE-47CA-9C79-3EBD8446EA70}" srcOrd="0" destOrd="0" presId="urn:microsoft.com/office/officeart/2005/8/layout/radial2"/>
    <dgm:cxn modelId="{0A2B1C37-D1E6-47BC-81D3-62C27DCF1997}" type="presOf" srcId="{DFA5F7B2-638B-460B-BCFB-3F7DE02BC70E}" destId="{0DBC63BA-5F47-49FC-AF59-3E5B5DC2E771}" srcOrd="0" destOrd="0" presId="urn:microsoft.com/office/officeart/2005/8/layout/radial2"/>
    <dgm:cxn modelId="{B4AC46FD-0F75-4618-BD83-6279CE4B4CF6}" srcId="{604A3147-551B-4044-A2EC-0EEE0956D238}" destId="{616256B1-C757-4B01-A17D-3A4D4E71D02B}" srcOrd="2" destOrd="0" parTransId="{DFA5F7B2-638B-460B-BCFB-3F7DE02BC70E}" sibTransId="{AEFBBDE1-ED44-448E-9F74-4F42DA2A1D0E}"/>
    <dgm:cxn modelId="{D3A30F54-AE76-4CD9-BE6B-413115BE0B00}" srcId="{604A3147-551B-4044-A2EC-0EEE0956D238}" destId="{6310C750-ED60-4DF0-9231-743C73D84249}" srcOrd="0" destOrd="0" parTransId="{8BCF3D94-A51A-4C97-AEAC-A8A338C8B45F}" sibTransId="{B495E124-9848-4CCF-AF5C-4FF58AA223B4}"/>
    <dgm:cxn modelId="{9081A2C1-8301-42FB-84B1-28A604E5829A}" type="presOf" srcId="{A280888E-C43F-4D01-B925-7AE343ACA89F}" destId="{EC2E07A7-ACFF-450A-A4BF-2D485A36A437}" srcOrd="0" destOrd="1" presId="urn:microsoft.com/office/officeart/2005/8/layout/radial2"/>
    <dgm:cxn modelId="{1CF53B96-3C39-44FB-944C-C058E862DBA2}" type="presOf" srcId="{53F4631A-23B8-4E46-8B72-105906347B21}" destId="{EC2E07A7-ACFF-450A-A4BF-2D485A36A437}" srcOrd="0" destOrd="3" presId="urn:microsoft.com/office/officeart/2005/8/layout/radial2"/>
    <dgm:cxn modelId="{7B1655B2-F9CD-4C04-BC44-F7B2DB9939DC}" srcId="{604A3147-551B-4044-A2EC-0EEE0956D238}" destId="{01AFFF5A-B60E-4BB9-89E9-0D3CC6253231}" srcOrd="1" destOrd="0" parTransId="{FE5A03B6-3A46-4C29-B51E-07DAA2E23226}" sibTransId="{7E73B3B9-0F5F-4968-B6CD-2BB78B0B1133}"/>
    <dgm:cxn modelId="{42E251BD-6089-4637-B117-C52A4A5C0B78}" type="presOf" srcId="{616256B1-C757-4B01-A17D-3A4D4E71D02B}" destId="{51065D63-92E0-4CDE-9F8E-1C3BB9689852}" srcOrd="0" destOrd="0" presId="urn:microsoft.com/office/officeart/2005/8/layout/radial2"/>
    <dgm:cxn modelId="{F70C9507-7EE9-4B3E-BA16-835CA153827E}" srcId="{6310C750-ED60-4DF0-9231-743C73D84249}" destId="{22F8665E-69A1-4F50-A16D-D53B0D6821CA}" srcOrd="0" destOrd="0" parTransId="{61270998-FD32-431C-B27D-AFCC62E41EBF}" sibTransId="{418027CD-F858-4E18-BF6B-56B6F86D8EC5}"/>
    <dgm:cxn modelId="{5F970995-BA2D-4F69-8A9A-BFD28F28645E}" srcId="{616256B1-C757-4B01-A17D-3A4D4E71D02B}" destId="{FCC8E23B-B17E-4345-95CC-4B6A5B8D496C}" srcOrd="0" destOrd="0" parTransId="{8995BF36-9A67-4DDB-82C3-AB57859369C1}" sibTransId="{922A0E13-1683-4614-BA75-E5C408FC11F7}"/>
    <dgm:cxn modelId="{A7AA3E1B-58F6-4973-8426-537FD6D16634}" srcId="{616256B1-C757-4B01-A17D-3A4D4E71D02B}" destId="{091B35DF-0CC4-45F2-A332-55FC8F277E8B}" srcOrd="2" destOrd="0" parTransId="{BB3EAE8B-9976-4DE1-A0A6-E2948928C4C8}" sibTransId="{2E969871-8228-415A-9497-BFDD12FCFAA7}"/>
    <dgm:cxn modelId="{21B21F6C-1284-48D4-895A-E043952E7BF5}" type="presOf" srcId="{8BCF3D94-A51A-4C97-AEAC-A8A338C8B45F}" destId="{C05155A9-A7E7-4F74-A9E3-C6C7D52AB0BA}" srcOrd="0" destOrd="0" presId="urn:microsoft.com/office/officeart/2005/8/layout/radial2"/>
    <dgm:cxn modelId="{8DA9DF3C-C7F0-4EA6-B861-F77EC7AA97F0}" type="presOf" srcId="{22F8665E-69A1-4F50-A16D-D53B0D6821CA}" destId="{8D9774E9-54EC-489D-89A0-C8DE0E9FA47C}" srcOrd="0" destOrd="0" presId="urn:microsoft.com/office/officeart/2005/8/layout/radial2"/>
    <dgm:cxn modelId="{3039B6F8-39A9-45AD-8FB3-86D2B94BAAEB}" type="presOf" srcId="{FCC8E23B-B17E-4345-95CC-4B6A5B8D496C}" destId="{EC2E07A7-ACFF-450A-A4BF-2D485A36A437}" srcOrd="0" destOrd="0" presId="urn:microsoft.com/office/officeart/2005/8/layout/radial2"/>
    <dgm:cxn modelId="{7866110D-1FDF-46C2-9547-24214D8DDF1B}" type="presOf" srcId="{091B35DF-0CC4-45F2-A332-55FC8F277E8B}" destId="{EC2E07A7-ACFF-450A-A4BF-2D485A36A437}" srcOrd="0" destOrd="2" presId="urn:microsoft.com/office/officeart/2005/8/layout/radial2"/>
    <dgm:cxn modelId="{BB35021D-1D74-4ACB-97D7-9635DC004398}" srcId="{6310C750-ED60-4DF0-9231-743C73D84249}" destId="{6D0ABC59-C6F1-441F-A841-DCB4D6DFD359}" srcOrd="1" destOrd="0" parTransId="{A9A523E9-EC4C-4DED-9B8D-419B7D1280FE}" sibTransId="{957FB234-0018-4C4B-967A-D11786AF99FB}"/>
    <dgm:cxn modelId="{FF41B218-FD71-4F29-862D-2E8471BD0CCA}" type="presOf" srcId="{01AFFF5A-B60E-4BB9-89E9-0D3CC6253231}" destId="{539AF8BE-BD19-4411-8F05-99A284F76368}" srcOrd="0" destOrd="0" presId="urn:microsoft.com/office/officeart/2005/8/layout/radial2"/>
    <dgm:cxn modelId="{FC4096A3-FA0A-4560-A913-0BE61986DA4C}" srcId="{616256B1-C757-4B01-A17D-3A4D4E71D02B}" destId="{A280888E-C43F-4D01-B925-7AE343ACA89F}" srcOrd="1" destOrd="0" parTransId="{A5EE4661-6363-4D6C-9D2F-D80CB0ACD20B}" sibTransId="{AE11CF5E-2744-4465-A4BE-9B3201F08573}"/>
    <dgm:cxn modelId="{20CA82B2-3AC6-4240-BD04-12D2836A870D}" srcId="{616256B1-C757-4B01-A17D-3A4D4E71D02B}" destId="{53F4631A-23B8-4E46-8B72-105906347B21}" srcOrd="3" destOrd="0" parTransId="{D6DE5C3A-E573-4D48-9017-3101375B9C2C}" sibTransId="{CD7B9076-31B5-4CCD-A7A0-12742D0FAFEF}"/>
    <dgm:cxn modelId="{F25FAE4F-FFF1-4140-B6D6-E35402FD9CCA}" type="presParOf" srcId="{D855A2A8-E3FE-47CA-9C79-3EBD8446EA70}" destId="{B7D99A16-A3D5-48EE-BD7A-742778066B5F}" srcOrd="0" destOrd="0" presId="urn:microsoft.com/office/officeart/2005/8/layout/radial2"/>
    <dgm:cxn modelId="{EE06DC6E-7D4F-4CF9-8276-B1E9D1279C01}" type="presParOf" srcId="{B7D99A16-A3D5-48EE-BD7A-742778066B5F}" destId="{36CC4EB3-FEA1-495C-A3A8-391C1F1A228C}" srcOrd="0" destOrd="0" presId="urn:microsoft.com/office/officeart/2005/8/layout/radial2"/>
    <dgm:cxn modelId="{BC462E70-C5AD-43CF-A270-75E8C56F1AB7}" type="presParOf" srcId="{36CC4EB3-FEA1-495C-A3A8-391C1F1A228C}" destId="{C6D1668C-9317-4529-8176-93B89D58781B}" srcOrd="0" destOrd="0" presId="urn:microsoft.com/office/officeart/2005/8/layout/radial2"/>
    <dgm:cxn modelId="{2F41F8A2-BC8F-4238-9D17-5C147418F57C}" type="presParOf" srcId="{36CC4EB3-FEA1-495C-A3A8-391C1F1A228C}" destId="{CF45FE70-9444-4916-AFDC-119748345A33}" srcOrd="1" destOrd="0" presId="urn:microsoft.com/office/officeart/2005/8/layout/radial2"/>
    <dgm:cxn modelId="{2D561C93-3A66-4782-83E0-003F3042C670}" type="presParOf" srcId="{B7D99A16-A3D5-48EE-BD7A-742778066B5F}" destId="{C05155A9-A7E7-4F74-A9E3-C6C7D52AB0BA}" srcOrd="1" destOrd="0" presId="urn:microsoft.com/office/officeart/2005/8/layout/radial2"/>
    <dgm:cxn modelId="{F47CB4DD-3778-410B-9F88-A46F95C16393}" type="presParOf" srcId="{B7D99A16-A3D5-48EE-BD7A-742778066B5F}" destId="{877CA2CB-3924-4BB6-94A6-1426B7AB0910}" srcOrd="2" destOrd="0" presId="urn:microsoft.com/office/officeart/2005/8/layout/radial2"/>
    <dgm:cxn modelId="{F130967D-DC19-4B86-8E1C-D76B245BBB67}" type="presParOf" srcId="{877CA2CB-3924-4BB6-94A6-1426B7AB0910}" destId="{0E3A7D8D-2507-446D-8DF8-B5EC261C55F0}" srcOrd="0" destOrd="0" presId="urn:microsoft.com/office/officeart/2005/8/layout/radial2"/>
    <dgm:cxn modelId="{2BCC4732-A5EA-4488-8AD9-0E412D103BB1}" type="presParOf" srcId="{877CA2CB-3924-4BB6-94A6-1426B7AB0910}" destId="{8D9774E9-54EC-489D-89A0-C8DE0E9FA47C}" srcOrd="1" destOrd="0" presId="urn:microsoft.com/office/officeart/2005/8/layout/radial2"/>
    <dgm:cxn modelId="{D1430486-1DA1-4510-8868-08A0637030D9}" type="presParOf" srcId="{B7D99A16-A3D5-48EE-BD7A-742778066B5F}" destId="{06B8B821-7457-4642-AFC0-18A37FEFB6C6}" srcOrd="3" destOrd="0" presId="urn:microsoft.com/office/officeart/2005/8/layout/radial2"/>
    <dgm:cxn modelId="{AA069E4F-F5C2-43FF-98E7-7CE206F93AF5}" type="presParOf" srcId="{B7D99A16-A3D5-48EE-BD7A-742778066B5F}" destId="{AF92E286-5698-450D-9C03-B7E82A876940}" srcOrd="4" destOrd="0" presId="urn:microsoft.com/office/officeart/2005/8/layout/radial2"/>
    <dgm:cxn modelId="{C6BCAD0C-00C9-4066-A7D3-51FFB5289E12}" type="presParOf" srcId="{AF92E286-5698-450D-9C03-B7E82A876940}" destId="{539AF8BE-BD19-4411-8F05-99A284F76368}" srcOrd="0" destOrd="0" presId="urn:microsoft.com/office/officeart/2005/8/layout/radial2"/>
    <dgm:cxn modelId="{FF08296F-919C-454D-9F24-C1321A692454}" type="presParOf" srcId="{AF92E286-5698-450D-9C03-B7E82A876940}" destId="{2B5B07B6-DEEF-432E-91EC-3C5F183F99F4}" srcOrd="1" destOrd="0" presId="urn:microsoft.com/office/officeart/2005/8/layout/radial2"/>
    <dgm:cxn modelId="{A84596E1-CD7E-4AAD-9B4B-45ECEFE545A3}" type="presParOf" srcId="{B7D99A16-A3D5-48EE-BD7A-742778066B5F}" destId="{0DBC63BA-5F47-49FC-AF59-3E5B5DC2E771}" srcOrd="5" destOrd="0" presId="urn:microsoft.com/office/officeart/2005/8/layout/radial2"/>
    <dgm:cxn modelId="{36893BBE-15A7-450E-B0E3-66E192DEF30F}" type="presParOf" srcId="{B7D99A16-A3D5-48EE-BD7A-742778066B5F}" destId="{6E3EED87-D21D-425A-9345-FD5EC0FE0B5A}" srcOrd="6" destOrd="0" presId="urn:microsoft.com/office/officeart/2005/8/layout/radial2"/>
    <dgm:cxn modelId="{F4574BDD-04F8-4157-ADBC-4682D72CCCC2}" type="presParOf" srcId="{6E3EED87-D21D-425A-9345-FD5EC0FE0B5A}" destId="{51065D63-92E0-4CDE-9F8E-1C3BB9689852}" srcOrd="0" destOrd="0" presId="urn:microsoft.com/office/officeart/2005/8/layout/radial2"/>
    <dgm:cxn modelId="{4EC4BF02-0758-4F98-8AC5-3A52128C2894}" type="presParOf" srcId="{6E3EED87-D21D-425A-9345-FD5EC0FE0B5A}" destId="{EC2E07A7-ACFF-450A-A4BF-2D485A36A43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40EBD-0326-41DE-B797-11CFD7A8C5B0}">
      <dsp:nvSpPr>
        <dsp:cNvPr id="0" name=""/>
        <dsp:cNvSpPr/>
      </dsp:nvSpPr>
      <dsp:spPr>
        <a:xfrm>
          <a:off x="421" y="0"/>
          <a:ext cx="2057399" cy="55397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雙手肥皂清潔，搓洗</a:t>
          </a:r>
          <a:r>
            <a:rPr lang="en-US" sz="2900" kern="1200" dirty="0" smtClean="0"/>
            <a:t>40~60</a:t>
          </a:r>
          <a:r>
            <a:rPr lang="zh-TW" sz="2900" kern="1200" dirty="0" smtClean="0"/>
            <a:t>秒</a:t>
          </a:r>
          <a:endParaRPr lang="zh-TW" sz="2900" kern="1200" dirty="0"/>
        </a:p>
      </dsp:txBody>
      <dsp:txXfrm>
        <a:off x="421" y="2215901"/>
        <a:ext cx="2057399" cy="2215901"/>
      </dsp:txXfrm>
    </dsp:sp>
    <dsp:sp modelId="{0A94BA2B-0D0A-4BC1-9CEF-7C35187B7B68}">
      <dsp:nvSpPr>
        <dsp:cNvPr id="0" name=""/>
        <dsp:cNvSpPr/>
      </dsp:nvSpPr>
      <dsp:spPr>
        <a:xfrm>
          <a:off x="128852" y="283167"/>
          <a:ext cx="1844738" cy="1844738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15C0BE-9745-48BA-9739-67408670CD21}">
      <dsp:nvSpPr>
        <dsp:cNvPr id="0" name=""/>
        <dsp:cNvSpPr/>
      </dsp:nvSpPr>
      <dsp:spPr>
        <a:xfrm flipH="1">
          <a:off x="2147606" y="0"/>
          <a:ext cx="1871390" cy="5539754"/>
        </a:xfrm>
        <a:prstGeom prst="roundRect">
          <a:avLst>
            <a:gd name="adj" fmla="val 10000"/>
          </a:avLst>
        </a:prstGeom>
        <a:solidFill>
          <a:schemeClr val="accent5">
            <a:hueOff val="-227665"/>
            <a:satOff val="-19810"/>
            <a:lumOff val="-19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/>
            <a:t>口罩要遮住口鼻、蓋住下巴  </a:t>
          </a:r>
          <a:endParaRPr lang="zh-TW" altLang="en-US" sz="2900" kern="1200" dirty="0"/>
        </a:p>
      </dsp:txBody>
      <dsp:txXfrm>
        <a:off x="2147606" y="2215901"/>
        <a:ext cx="1871390" cy="2215901"/>
      </dsp:txXfrm>
    </dsp:sp>
    <dsp:sp modelId="{AC3F6203-AF91-44F9-997A-ECA5D7B370C3}">
      <dsp:nvSpPr>
        <dsp:cNvPr id="0" name=""/>
        <dsp:cNvSpPr/>
      </dsp:nvSpPr>
      <dsp:spPr>
        <a:xfrm>
          <a:off x="2132869" y="332385"/>
          <a:ext cx="1844738" cy="1844738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5">
                <a:hueOff val="-87506"/>
                <a:satOff val="-18268"/>
                <a:lumOff val="-1280"/>
                <a:alphaOff val="0"/>
                <a:shade val="20000"/>
                <a:satMod val="200000"/>
              </a:schemeClr>
              <a:schemeClr val="accent5">
                <a:hueOff val="-87506"/>
                <a:satOff val="-18268"/>
                <a:lumOff val="-128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6B9C49-0672-4E64-99BC-1F57BA4EBA51}">
      <dsp:nvSpPr>
        <dsp:cNvPr id="0" name=""/>
        <dsp:cNvSpPr/>
      </dsp:nvSpPr>
      <dsp:spPr>
        <a:xfrm>
          <a:off x="4093372" y="0"/>
          <a:ext cx="2057399" cy="5539754"/>
        </a:xfrm>
        <a:prstGeom prst="roundRect">
          <a:avLst>
            <a:gd name="adj" fmla="val 10000"/>
          </a:avLst>
        </a:prstGeom>
        <a:solidFill>
          <a:schemeClr val="accent5">
            <a:hueOff val="-455330"/>
            <a:satOff val="-39621"/>
            <a:lumOff val="-392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噴</a:t>
          </a:r>
          <a:r>
            <a:rPr lang="en-US" sz="2900" kern="1200" dirty="0" smtClean="0"/>
            <a:t>75%</a:t>
          </a:r>
          <a:r>
            <a:rPr lang="zh-TW" sz="2900" kern="1200" dirty="0" smtClean="0"/>
            <a:t>酒精搓洗雙手</a:t>
          </a:r>
          <a:r>
            <a:rPr lang="en-US" sz="2900" kern="1200" dirty="0" smtClean="0"/>
            <a:t>20-30</a:t>
          </a:r>
          <a:r>
            <a:rPr lang="zh-TW" sz="2900" kern="1200" dirty="0" smtClean="0"/>
            <a:t>秒</a:t>
          </a:r>
          <a:endParaRPr lang="zh-TW" sz="2900" kern="1200" dirty="0"/>
        </a:p>
      </dsp:txBody>
      <dsp:txXfrm>
        <a:off x="4093372" y="2215901"/>
        <a:ext cx="2057399" cy="2215901"/>
      </dsp:txXfrm>
    </dsp:sp>
    <dsp:sp modelId="{5C235DD1-2089-4CF1-B6A8-4B444A09186A}">
      <dsp:nvSpPr>
        <dsp:cNvPr id="0" name=""/>
        <dsp:cNvSpPr/>
      </dsp:nvSpPr>
      <dsp:spPr>
        <a:xfrm>
          <a:off x="4158987" y="332385"/>
          <a:ext cx="1844738" cy="1844738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5">
                <a:hueOff val="-175012"/>
                <a:satOff val="-36536"/>
                <a:lumOff val="-2560"/>
                <a:alphaOff val="0"/>
                <a:shade val="20000"/>
                <a:satMod val="200000"/>
              </a:schemeClr>
              <a:schemeClr val="accent5">
                <a:hueOff val="-175012"/>
                <a:satOff val="-36536"/>
                <a:lumOff val="-256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A7251B-C336-4F6B-BB42-00D9615618B6}">
      <dsp:nvSpPr>
        <dsp:cNvPr id="0" name=""/>
        <dsp:cNvSpPr/>
      </dsp:nvSpPr>
      <dsp:spPr>
        <a:xfrm>
          <a:off x="6171778" y="0"/>
          <a:ext cx="2057399" cy="5539754"/>
        </a:xfrm>
        <a:prstGeom prst="roundRect">
          <a:avLst>
            <a:gd name="adj" fmla="val 10000"/>
          </a:avLst>
        </a:prstGeom>
        <a:solidFill>
          <a:schemeClr val="accent5">
            <a:hueOff val="-682995"/>
            <a:satOff val="-59431"/>
            <a:lumOff val="-58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smtClean="0"/>
            <a:t>有發燒、呼吸道症狀速就醫</a:t>
          </a:r>
          <a:endParaRPr lang="zh-TW" altLang="en-US" sz="2900" kern="1200"/>
        </a:p>
      </dsp:txBody>
      <dsp:txXfrm>
        <a:off x="6171778" y="2215901"/>
        <a:ext cx="2057399" cy="2215901"/>
      </dsp:txXfrm>
    </dsp:sp>
    <dsp:sp modelId="{D1371363-AA4D-4C97-85E0-7C4ED1210CF7}">
      <dsp:nvSpPr>
        <dsp:cNvPr id="0" name=""/>
        <dsp:cNvSpPr/>
      </dsp:nvSpPr>
      <dsp:spPr>
        <a:xfrm>
          <a:off x="6278109" y="332385"/>
          <a:ext cx="1844738" cy="1844738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5">
                <a:hueOff val="-262518"/>
                <a:satOff val="-54804"/>
                <a:lumOff val="-3840"/>
                <a:alphaOff val="0"/>
                <a:shade val="20000"/>
                <a:satMod val="200000"/>
              </a:schemeClr>
              <a:schemeClr val="accent5">
                <a:hueOff val="-262518"/>
                <a:satOff val="-54804"/>
                <a:lumOff val="-384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182813-3D4B-4AC3-92AA-E44BD9FD23DC}">
      <dsp:nvSpPr>
        <dsp:cNvPr id="0" name=""/>
        <dsp:cNvSpPr/>
      </dsp:nvSpPr>
      <dsp:spPr>
        <a:xfrm>
          <a:off x="461680" y="4211589"/>
          <a:ext cx="7571232" cy="830963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BC46A-AF46-4842-B31B-F40B293D148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F44CB2-B267-4C96-AC1A-1E2A8B029B5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55F1E3C3-730E-4F14-8B62-9A66C74A2D8A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46ADA42-AC75-449F-85AC-67CBD1957EE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712F89-C23D-439D-9EE3-F17B14DF5C50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大約手臂的兩倍長</a:t>
          </a:r>
          <a:endParaRPr lang="zh-TW" altLang="en-US" sz="2500" kern="1200" dirty="0"/>
        </a:p>
      </dsp:txBody>
      <dsp:txXfrm>
        <a:off x="6904223" y="1659838"/>
        <a:ext cx="1279639" cy="1335100"/>
      </dsp:txXfrm>
    </dsp:sp>
    <dsp:sp modelId="{88694AA5-A1B6-4EAC-825D-1E4A76B01C69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BC63BA-5F47-49FC-AF59-3E5B5DC2E771}">
      <dsp:nvSpPr>
        <dsp:cNvPr id="0" name=""/>
        <dsp:cNvSpPr/>
      </dsp:nvSpPr>
      <dsp:spPr>
        <a:xfrm rot="2563537">
          <a:off x="2725071" y="3670600"/>
          <a:ext cx="798842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798842" y="27905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B8B821-7457-4642-AFC0-18A37FEFB6C6}">
      <dsp:nvSpPr>
        <dsp:cNvPr id="0" name=""/>
        <dsp:cNvSpPr/>
      </dsp:nvSpPr>
      <dsp:spPr>
        <a:xfrm>
          <a:off x="2831073" y="2574747"/>
          <a:ext cx="1022424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1022424" y="27905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5155A9-A7E7-4F74-A9E3-C6C7D52AB0BA}">
      <dsp:nvSpPr>
        <dsp:cNvPr id="0" name=""/>
        <dsp:cNvSpPr/>
      </dsp:nvSpPr>
      <dsp:spPr>
        <a:xfrm rot="18571509">
          <a:off x="2621301" y="1568061"/>
          <a:ext cx="294563" cy="55810"/>
        </a:xfrm>
        <a:custGeom>
          <a:avLst/>
          <a:gdLst/>
          <a:ahLst/>
          <a:cxnLst/>
          <a:rect l="0" t="0" r="0" b="0"/>
          <a:pathLst>
            <a:path>
              <a:moveTo>
                <a:pt x="0" y="27905"/>
              </a:moveTo>
              <a:lnTo>
                <a:pt x="294563" y="27905"/>
              </a:lnTo>
            </a:path>
          </a:pathLst>
        </a:custGeom>
        <a:noFill/>
        <a:ln w="1079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45FE70-9444-4916-AFDC-119748345A33}">
      <dsp:nvSpPr>
        <dsp:cNvPr id="0" name=""/>
        <dsp:cNvSpPr/>
      </dsp:nvSpPr>
      <dsp:spPr>
        <a:xfrm>
          <a:off x="816871" y="1511691"/>
          <a:ext cx="2551658" cy="255165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3A7D8D-2507-446D-8DF8-B5EC261C55F0}">
      <dsp:nvSpPr>
        <dsp:cNvPr id="0" name=""/>
        <dsp:cNvSpPr/>
      </dsp:nvSpPr>
      <dsp:spPr>
        <a:xfrm>
          <a:off x="2602637" y="217234"/>
          <a:ext cx="1428437" cy="14284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</a:t>
          </a:r>
          <a:r>
            <a:rPr lang="zh-TW" sz="2300" kern="1200" dirty="0" smtClean="0">
              <a:hlinkClick xmlns:r="http://schemas.openxmlformats.org/officeDocument/2006/relationships" r:id="rId2"/>
            </a:rPr>
            <a:t>疾</a:t>
          </a:r>
          <a:r>
            <a:rPr lang="zh-TW" sz="2300" kern="1200" dirty="0" smtClean="0"/>
            <a:t>管署</a:t>
          </a:r>
          <a:endParaRPr lang="zh-TW" sz="2300" kern="1200" dirty="0"/>
        </a:p>
      </dsp:txBody>
      <dsp:txXfrm>
        <a:off x="2811827" y="426424"/>
        <a:ext cx="1010057" cy="1010057"/>
      </dsp:txXfrm>
    </dsp:sp>
    <dsp:sp modelId="{8D9774E9-54EC-489D-89A0-C8DE0E9FA47C}">
      <dsp:nvSpPr>
        <dsp:cNvPr id="0" name=""/>
        <dsp:cNvSpPr/>
      </dsp:nvSpPr>
      <dsp:spPr>
        <a:xfrm>
          <a:off x="4173919" y="217234"/>
          <a:ext cx="2142656" cy="14284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smtClean="0"/>
            <a:t>掌握最新疫情</a:t>
          </a:r>
          <a:endParaRPr lang="zh-TW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了解防疫議題</a:t>
          </a:r>
          <a:endParaRPr lang="zh-TW" sz="1800" kern="1200" dirty="0"/>
        </a:p>
      </dsp:txBody>
      <dsp:txXfrm>
        <a:off x="4173919" y="217234"/>
        <a:ext cx="2142656" cy="1428437"/>
      </dsp:txXfrm>
    </dsp:sp>
    <dsp:sp modelId="{539AF8BE-BD19-4411-8F05-99A284F76368}">
      <dsp:nvSpPr>
        <dsp:cNvPr id="0" name=""/>
        <dsp:cNvSpPr/>
      </dsp:nvSpPr>
      <dsp:spPr>
        <a:xfrm>
          <a:off x="3853498" y="1888433"/>
          <a:ext cx="1428437" cy="14284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</a:t>
          </a:r>
          <a:r>
            <a:rPr lang="zh-TW" sz="2300" kern="1200" dirty="0" smtClean="0">
              <a:hlinkClick xmlns:r="http://schemas.openxmlformats.org/officeDocument/2006/relationships" r:id="rId3"/>
            </a:rPr>
            <a:t>測驗</a:t>
          </a:r>
          <a:endParaRPr lang="zh-TW" sz="2300" kern="1200" dirty="0"/>
        </a:p>
      </dsp:txBody>
      <dsp:txXfrm>
        <a:off x="4062688" y="2097623"/>
        <a:ext cx="1010057" cy="1010057"/>
      </dsp:txXfrm>
    </dsp:sp>
    <dsp:sp modelId="{51065D63-92E0-4CDE-9F8E-1C3BB9689852}">
      <dsp:nvSpPr>
        <dsp:cNvPr id="0" name=""/>
        <dsp:cNvSpPr/>
      </dsp:nvSpPr>
      <dsp:spPr>
        <a:xfrm>
          <a:off x="3214757" y="3723391"/>
          <a:ext cx="1530994" cy="15309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你的防疫觀念</a:t>
          </a:r>
          <a:r>
            <a:rPr lang="zh-TW" sz="2300" kern="1200" dirty="0" smtClean="0">
              <a:hlinkClick xmlns:r="http://schemas.openxmlformats.org/officeDocument/2006/relationships" r:id="rId4"/>
            </a:rPr>
            <a:t>正確</a:t>
          </a:r>
          <a:r>
            <a:rPr lang="zh-TW" sz="2300" kern="1200" dirty="0" smtClean="0"/>
            <a:t>嗎？</a:t>
          </a:r>
          <a:endParaRPr lang="zh-TW" sz="2300" kern="1200" dirty="0"/>
        </a:p>
      </dsp:txBody>
      <dsp:txXfrm>
        <a:off x="3438966" y="3947600"/>
        <a:ext cx="1082576" cy="1082576"/>
      </dsp:txXfrm>
    </dsp:sp>
    <dsp:sp modelId="{EC2E07A7-ACFF-450A-A4BF-2D485A36A437}">
      <dsp:nvSpPr>
        <dsp:cNvPr id="0" name=""/>
        <dsp:cNvSpPr/>
      </dsp:nvSpPr>
      <dsp:spPr>
        <a:xfrm>
          <a:off x="4898852" y="3723391"/>
          <a:ext cx="2296492" cy="15309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擊敗新冠病毒，健康久久！</a:t>
          </a:r>
          <a:endParaRPr lang="zh-TW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kern="1200" dirty="0" smtClean="0"/>
            <a:t>防疫影片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kern="1200" dirty="0" smtClean="0"/>
            <a:t>觀賞防疫影片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kern="1200" dirty="0" smtClean="0"/>
            <a:t>照顧自己，愛護家人！</a:t>
          </a:r>
        </a:p>
      </dsp:txBody>
      <dsp:txXfrm>
        <a:off x="4898852" y="3723391"/>
        <a:ext cx="2296492" cy="1530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1B3D6-53A9-43D6-8366-E0CD418A5212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63339-766F-47B2-A79E-EEBA1FE21D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021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63339-766F-47B2-A79E-EEBA1FE21D97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205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42975" y="0"/>
            <a:ext cx="7772400" cy="102137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1550" y="407707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>
            <a:off x="971550" y="1472840"/>
            <a:ext cx="7715250" cy="839787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19672" y="1340768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2538204"/>
            <a:ext cx="9154900" cy="432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661357"/>
              </p:ext>
            </p:extLst>
          </p:nvPr>
        </p:nvGraphicFramePr>
        <p:xfrm>
          <a:off x="482708" y="1417638"/>
          <a:ext cx="8229600" cy="5539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5706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7628131"/>
              </p:ext>
            </p:extLst>
          </p:nvPr>
        </p:nvGraphicFramePr>
        <p:xfrm>
          <a:off x="457200" y="1196752"/>
          <a:ext cx="822960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45FE70-9444-4916-AFDC-119748345A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CF45FE70-9444-4916-AFDC-119748345A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graphicEl>
                                              <a:dgm id="{CF45FE70-9444-4916-AFDC-119748345A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graphicEl>
                                              <a:dgm id="{CF45FE70-9444-4916-AFDC-119748345A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05155A9-A7E7-4F74-A9E3-C6C7D52AB0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C05155A9-A7E7-4F74-A9E3-C6C7D52AB0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graphicEl>
                                              <a:dgm id="{C05155A9-A7E7-4F74-A9E3-C6C7D52AB0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graphicEl>
                                              <a:dgm id="{C05155A9-A7E7-4F74-A9E3-C6C7D52AB0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E3A7D8D-2507-446D-8DF8-B5EC261C5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graphicEl>
                                              <a:dgm id="{0E3A7D8D-2507-446D-8DF8-B5EC261C55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graphicEl>
                                              <a:dgm id="{0E3A7D8D-2507-446D-8DF8-B5EC261C5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>
                                            <p:graphicEl>
                                              <a:dgm id="{0E3A7D8D-2507-446D-8DF8-B5EC261C55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D9774E9-54EC-489D-89A0-C8DE0E9FA4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graphicEl>
                                              <a:dgm id="{8D9774E9-54EC-489D-89A0-C8DE0E9FA4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>
                                            <p:graphicEl>
                                              <a:dgm id="{8D9774E9-54EC-489D-89A0-C8DE0E9FA4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graphicEl>
                                              <a:dgm id="{8D9774E9-54EC-489D-89A0-C8DE0E9FA4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6B8B821-7457-4642-AFC0-18A37FEFB6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graphicEl>
                                              <a:dgm id="{06B8B821-7457-4642-AFC0-18A37FEFB6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>
                                            <p:graphicEl>
                                              <a:dgm id="{06B8B821-7457-4642-AFC0-18A37FEFB6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>
                                            <p:graphicEl>
                                              <a:dgm id="{06B8B821-7457-4642-AFC0-18A37FEFB6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39AF8BE-BD19-4411-8F05-99A284F763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graphicEl>
                                              <a:dgm id="{539AF8BE-BD19-4411-8F05-99A284F763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graphicEl>
                                              <a:dgm id="{539AF8BE-BD19-4411-8F05-99A284F763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>
                                            <p:graphicEl>
                                              <a:dgm id="{539AF8BE-BD19-4411-8F05-99A284F763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BC63BA-5F47-49FC-AF59-3E5B5DC2E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graphicEl>
                                              <a:dgm id="{0DBC63BA-5F47-49FC-AF59-3E5B5DC2E7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graphicEl>
                                              <a:dgm id="{0DBC63BA-5F47-49FC-AF59-3E5B5DC2E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graphicEl>
                                              <a:dgm id="{0DBC63BA-5F47-49FC-AF59-3E5B5DC2E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1065D63-92E0-4CDE-9F8E-1C3BB9689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graphicEl>
                                              <a:dgm id="{51065D63-92E0-4CDE-9F8E-1C3BB96898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">
                                            <p:graphicEl>
                                              <a:dgm id="{51065D63-92E0-4CDE-9F8E-1C3BB9689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graphicEl>
                                              <a:dgm id="{51065D63-92E0-4CDE-9F8E-1C3BB96898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2E07A7-ACFF-450A-A4BF-2D485A36A4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graphicEl>
                                              <a:dgm id="{EC2E07A7-ACFF-450A-A4BF-2D485A36A4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">
                                            <p:graphicEl>
                                              <a:dgm id="{EC2E07A7-ACFF-450A-A4BF-2D485A36A4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graphicEl>
                                              <a:dgm id="{EC2E07A7-ACFF-450A-A4BF-2D485A36A4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</p:bldLst>
  </p:timing>
</p:sld>
</file>

<file path=ppt/theme/theme1.xml><?xml version="1.0" encoding="utf-8"?>
<a:theme xmlns:a="http://schemas.openxmlformats.org/drawingml/2006/main" name="Office 佈景主題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霧面玻璃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122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2021-12-07T15:09:40Z</dcterms:modified>
</cp:coreProperties>
</file>