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9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5E009E-9B53-424F-93BB-F250692DAA83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12092C19-55F8-46AB-9617-E6E8C873506A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80E5645-42C5-4E57-A10F-60F8FEC2AF7F}" type="parTrans" cxnId="{0AD42A37-93A1-47C9-9024-7D8B5AD79AE3}">
      <dgm:prSet/>
      <dgm:spPr/>
      <dgm:t>
        <a:bodyPr/>
        <a:lstStyle/>
        <a:p>
          <a:endParaRPr lang="zh-TW" altLang="en-US"/>
        </a:p>
      </dgm:t>
    </dgm:pt>
    <dgm:pt modelId="{B000387A-A6F7-4E7C-B21E-235FF6BCD173}" type="sibTrans" cxnId="{0AD42A37-93A1-47C9-9024-7D8B5AD79AE3}">
      <dgm:prSet/>
      <dgm:spPr/>
      <dgm:t>
        <a:bodyPr/>
        <a:lstStyle/>
        <a:p>
          <a:endParaRPr lang="zh-TW" altLang="en-US"/>
        </a:p>
      </dgm:t>
    </dgm:pt>
    <dgm:pt modelId="{47EA4B6F-99B2-433C-8143-83C620F0D00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C7E4AA2-DDF2-4694-8AD7-68476EA47E47}" type="parTrans" cxnId="{0456D485-CAAE-4002-9070-3DC03F612CC7}">
      <dgm:prSet/>
      <dgm:spPr/>
      <dgm:t>
        <a:bodyPr/>
        <a:lstStyle/>
        <a:p>
          <a:endParaRPr lang="zh-TW" altLang="en-US"/>
        </a:p>
      </dgm:t>
    </dgm:pt>
    <dgm:pt modelId="{C3949FC9-FA33-4AEE-815A-7F1CDB7ED2C1}" type="sibTrans" cxnId="{0456D485-CAAE-4002-9070-3DC03F612CC7}">
      <dgm:prSet/>
      <dgm:spPr/>
      <dgm:t>
        <a:bodyPr/>
        <a:lstStyle/>
        <a:p>
          <a:endParaRPr lang="zh-TW" altLang="en-US"/>
        </a:p>
      </dgm:t>
    </dgm:pt>
    <dgm:pt modelId="{28C4054E-3DB4-4949-AE09-099259F4BF3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2C98342-E4A0-454C-82BB-6C56660741CB}" type="parTrans" cxnId="{BAF40532-2E1F-4FC7-BF06-1B034A6918B2}">
      <dgm:prSet/>
      <dgm:spPr/>
      <dgm:t>
        <a:bodyPr/>
        <a:lstStyle/>
        <a:p>
          <a:endParaRPr lang="zh-TW" altLang="en-US"/>
        </a:p>
      </dgm:t>
    </dgm:pt>
    <dgm:pt modelId="{64EE9556-8FD8-4136-90B3-D69413D49A69}" type="sibTrans" cxnId="{BAF40532-2E1F-4FC7-BF06-1B034A6918B2}">
      <dgm:prSet/>
      <dgm:spPr/>
      <dgm:t>
        <a:bodyPr/>
        <a:lstStyle/>
        <a:p>
          <a:endParaRPr lang="zh-TW" altLang="en-US"/>
        </a:p>
      </dgm:t>
    </dgm:pt>
    <dgm:pt modelId="{49B1DB93-6E3A-4644-A87E-8C16764131F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5F32A5D-9376-4284-A189-9E5382F392A3}" type="parTrans" cxnId="{34B4CCF1-1C66-487B-87CC-F1B90A61E659}">
      <dgm:prSet/>
      <dgm:spPr/>
      <dgm:t>
        <a:bodyPr/>
        <a:lstStyle/>
        <a:p>
          <a:endParaRPr lang="zh-TW" altLang="en-US"/>
        </a:p>
      </dgm:t>
    </dgm:pt>
    <dgm:pt modelId="{0E0F2FA6-E1A9-4B1B-8DB3-1A149EE8BC49}" type="sibTrans" cxnId="{34B4CCF1-1C66-487B-87CC-F1B90A61E659}">
      <dgm:prSet/>
      <dgm:spPr/>
      <dgm:t>
        <a:bodyPr/>
        <a:lstStyle/>
        <a:p>
          <a:endParaRPr lang="zh-TW" altLang="en-US"/>
        </a:p>
      </dgm:t>
    </dgm:pt>
    <dgm:pt modelId="{8C296777-D62B-4A9A-A01E-F15F417231F5}" type="pres">
      <dgm:prSet presAssocID="{C95E009E-9B53-424F-93BB-F250692DAA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EB4C4C7-B84A-4E7B-9191-DE14D27159C2}" type="pres">
      <dgm:prSet presAssocID="{C95E009E-9B53-424F-93BB-F250692DAA83}" presName="fgShape" presStyleLbl="fgShp" presStyleIdx="0" presStyleCnt="1"/>
      <dgm:spPr/>
    </dgm:pt>
    <dgm:pt modelId="{3D2E9C71-158E-4380-9A76-BA96331B7134}" type="pres">
      <dgm:prSet presAssocID="{C95E009E-9B53-424F-93BB-F250692DAA83}" presName="linComp" presStyleCnt="0"/>
      <dgm:spPr/>
    </dgm:pt>
    <dgm:pt modelId="{616EA629-EE50-4735-A660-77A699F29514}" type="pres">
      <dgm:prSet presAssocID="{12092C19-55F8-46AB-9617-E6E8C873506A}" presName="compNode" presStyleCnt="0"/>
      <dgm:spPr/>
    </dgm:pt>
    <dgm:pt modelId="{87986DF6-6DCE-4C8D-A8AD-1B2856D52FFD}" type="pres">
      <dgm:prSet presAssocID="{12092C19-55F8-46AB-9617-E6E8C873506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83D6D7B-ABEB-4BB7-85C2-6057129D978A}" type="pres">
      <dgm:prSet presAssocID="{12092C19-55F8-46AB-9617-E6E8C873506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DC5976-B105-411C-89EC-00208ABA33C2}" type="pres">
      <dgm:prSet presAssocID="{12092C19-55F8-46AB-9617-E6E8C873506A}" presName="invisiNode" presStyleLbl="node1" presStyleIdx="0" presStyleCnt="4"/>
      <dgm:spPr/>
    </dgm:pt>
    <dgm:pt modelId="{F4DD3BDD-57F6-4AE0-83FF-1EC7F472D6EA}" type="pres">
      <dgm:prSet presAssocID="{12092C19-55F8-46AB-9617-E6E8C873506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50D2EB4-2104-4E47-9D35-C003B8B7D867}" type="pres">
      <dgm:prSet presAssocID="{B000387A-A6F7-4E7C-B21E-235FF6BCD17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301425C-322B-4EA9-96A2-FEFB553E6CD6}" type="pres">
      <dgm:prSet presAssocID="{47EA4B6F-99B2-433C-8143-83C620F0D008}" presName="compNode" presStyleCnt="0"/>
      <dgm:spPr/>
    </dgm:pt>
    <dgm:pt modelId="{7128FD8A-660A-4273-A923-D952CB0A35F0}" type="pres">
      <dgm:prSet presAssocID="{47EA4B6F-99B2-433C-8143-83C620F0D00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B0E3A6E-90C4-48AF-B554-87F8900DA64E}" type="pres">
      <dgm:prSet presAssocID="{47EA4B6F-99B2-433C-8143-83C620F0D00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F295C2-286F-41B5-A69E-E02607F8C3AB}" type="pres">
      <dgm:prSet presAssocID="{47EA4B6F-99B2-433C-8143-83C620F0D008}" presName="invisiNode" presStyleLbl="node1" presStyleIdx="1" presStyleCnt="4"/>
      <dgm:spPr/>
    </dgm:pt>
    <dgm:pt modelId="{D515EA6E-675D-42B0-B317-D77DF903D65E}" type="pres">
      <dgm:prSet presAssocID="{47EA4B6F-99B2-433C-8143-83C620F0D008}" presName="imagNode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549B289-9DB8-40BA-A752-8A0F15CC4FF5}" type="pres">
      <dgm:prSet presAssocID="{C3949FC9-FA33-4AEE-815A-7F1CDB7ED2C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D4AF322-3AD6-42A1-A198-761F3EC0EB2A}" type="pres">
      <dgm:prSet presAssocID="{28C4054E-3DB4-4949-AE09-099259F4BF31}" presName="compNode" presStyleCnt="0"/>
      <dgm:spPr/>
    </dgm:pt>
    <dgm:pt modelId="{4F3A08D6-76AE-4C40-9D6F-0AFE9429A28C}" type="pres">
      <dgm:prSet presAssocID="{28C4054E-3DB4-4949-AE09-099259F4BF3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15F535D-700D-42E7-B39A-4E39653E2336}" type="pres">
      <dgm:prSet presAssocID="{28C4054E-3DB4-4949-AE09-099259F4BF3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5C2DF8-15C2-4EFB-9506-21C74D81AFA9}" type="pres">
      <dgm:prSet presAssocID="{28C4054E-3DB4-4949-AE09-099259F4BF31}" presName="invisiNode" presStyleLbl="node1" presStyleIdx="2" presStyleCnt="4"/>
      <dgm:spPr/>
    </dgm:pt>
    <dgm:pt modelId="{81C41C1D-F3EF-4076-90DC-06B5001416BF}" type="pres">
      <dgm:prSet presAssocID="{28C4054E-3DB4-4949-AE09-099259F4BF3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7BD24AA-65EA-4F14-BCAC-155036D2FA58}" type="pres">
      <dgm:prSet presAssocID="{64EE9556-8FD8-4136-90B3-D69413D49A6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53CC96D-EEA6-4B60-B813-1F2E0C57C23D}" type="pres">
      <dgm:prSet presAssocID="{49B1DB93-6E3A-4644-A87E-8C16764131FD}" presName="compNode" presStyleCnt="0"/>
      <dgm:spPr/>
    </dgm:pt>
    <dgm:pt modelId="{EE1891CA-49A5-4B57-AFA7-8E93AF85CFBC}" type="pres">
      <dgm:prSet presAssocID="{49B1DB93-6E3A-4644-A87E-8C16764131F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315ADF4-29CA-434C-AAD7-67350B044656}" type="pres">
      <dgm:prSet presAssocID="{49B1DB93-6E3A-4644-A87E-8C16764131F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7BB808-D0F5-4D79-B2C3-CB369EBA2E7A}" type="pres">
      <dgm:prSet presAssocID="{49B1DB93-6E3A-4644-A87E-8C16764131FD}" presName="invisiNode" presStyleLbl="node1" presStyleIdx="3" presStyleCnt="4"/>
      <dgm:spPr/>
    </dgm:pt>
    <dgm:pt modelId="{E62B480D-798A-4032-9E54-F0DBB37CFF6B}" type="pres">
      <dgm:prSet presAssocID="{49B1DB93-6E3A-4644-A87E-8C16764131F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4B4CCF1-1C66-487B-87CC-F1B90A61E659}" srcId="{C95E009E-9B53-424F-93BB-F250692DAA83}" destId="{49B1DB93-6E3A-4644-A87E-8C16764131FD}" srcOrd="3" destOrd="0" parTransId="{25F32A5D-9376-4284-A189-9E5382F392A3}" sibTransId="{0E0F2FA6-E1A9-4B1B-8DB3-1A149EE8BC49}"/>
    <dgm:cxn modelId="{2A1E511E-8B9C-4646-B39F-C7F9B9F4A3EB}" type="presOf" srcId="{64EE9556-8FD8-4136-90B3-D69413D49A69}" destId="{37BD24AA-65EA-4F14-BCAC-155036D2FA58}" srcOrd="0" destOrd="0" presId="urn:microsoft.com/office/officeart/2005/8/layout/hList7"/>
    <dgm:cxn modelId="{2B7A3C22-2EF8-406E-BE1E-ECDAC2DF4FC1}" type="presOf" srcId="{49B1DB93-6E3A-4644-A87E-8C16764131FD}" destId="{6315ADF4-29CA-434C-AAD7-67350B044656}" srcOrd="1" destOrd="0" presId="urn:microsoft.com/office/officeart/2005/8/layout/hList7"/>
    <dgm:cxn modelId="{9E6E9D5E-297D-4E80-A42D-2ECC3E91A819}" type="presOf" srcId="{47EA4B6F-99B2-433C-8143-83C620F0D008}" destId="{0B0E3A6E-90C4-48AF-B554-87F8900DA64E}" srcOrd="1" destOrd="0" presId="urn:microsoft.com/office/officeart/2005/8/layout/hList7"/>
    <dgm:cxn modelId="{0456D485-CAAE-4002-9070-3DC03F612CC7}" srcId="{C95E009E-9B53-424F-93BB-F250692DAA83}" destId="{47EA4B6F-99B2-433C-8143-83C620F0D008}" srcOrd="1" destOrd="0" parTransId="{BC7E4AA2-DDF2-4694-8AD7-68476EA47E47}" sibTransId="{C3949FC9-FA33-4AEE-815A-7F1CDB7ED2C1}"/>
    <dgm:cxn modelId="{F16D54CD-979C-4812-AE2F-DA060FD62A73}" type="presOf" srcId="{47EA4B6F-99B2-433C-8143-83C620F0D008}" destId="{7128FD8A-660A-4273-A923-D952CB0A35F0}" srcOrd="0" destOrd="0" presId="urn:microsoft.com/office/officeart/2005/8/layout/hList7"/>
    <dgm:cxn modelId="{0AD42A37-93A1-47C9-9024-7D8B5AD79AE3}" srcId="{C95E009E-9B53-424F-93BB-F250692DAA83}" destId="{12092C19-55F8-46AB-9617-E6E8C873506A}" srcOrd="0" destOrd="0" parTransId="{080E5645-42C5-4E57-A10F-60F8FEC2AF7F}" sibTransId="{B000387A-A6F7-4E7C-B21E-235FF6BCD173}"/>
    <dgm:cxn modelId="{FB80E0F4-D93E-4619-BE62-132F3FB9E66F}" type="presOf" srcId="{28C4054E-3DB4-4949-AE09-099259F4BF31}" destId="{D15F535D-700D-42E7-B39A-4E39653E2336}" srcOrd="1" destOrd="0" presId="urn:microsoft.com/office/officeart/2005/8/layout/hList7"/>
    <dgm:cxn modelId="{B509DE3F-199D-42B3-9117-82F2511FD807}" type="presOf" srcId="{49B1DB93-6E3A-4644-A87E-8C16764131FD}" destId="{EE1891CA-49A5-4B57-AFA7-8E93AF85CFBC}" srcOrd="0" destOrd="0" presId="urn:microsoft.com/office/officeart/2005/8/layout/hList7"/>
    <dgm:cxn modelId="{BDCB5B27-0CA2-4122-B0AD-97D7381F7B4D}" type="presOf" srcId="{C3949FC9-FA33-4AEE-815A-7F1CDB7ED2C1}" destId="{B549B289-9DB8-40BA-A752-8A0F15CC4FF5}" srcOrd="0" destOrd="0" presId="urn:microsoft.com/office/officeart/2005/8/layout/hList7"/>
    <dgm:cxn modelId="{D0C2CDA9-DBD4-4DEA-8D51-DDADFE8EACB7}" type="presOf" srcId="{12092C19-55F8-46AB-9617-E6E8C873506A}" destId="{F83D6D7B-ABEB-4BB7-85C2-6057129D978A}" srcOrd="1" destOrd="0" presId="urn:microsoft.com/office/officeart/2005/8/layout/hList7"/>
    <dgm:cxn modelId="{0AFA82A1-C474-4656-B2D8-A5BB707DDE2C}" type="presOf" srcId="{C95E009E-9B53-424F-93BB-F250692DAA83}" destId="{8C296777-D62B-4A9A-A01E-F15F417231F5}" srcOrd="0" destOrd="0" presId="urn:microsoft.com/office/officeart/2005/8/layout/hList7"/>
    <dgm:cxn modelId="{8A8E9920-4023-4EDA-883D-755B51A2F408}" type="presOf" srcId="{28C4054E-3DB4-4949-AE09-099259F4BF31}" destId="{4F3A08D6-76AE-4C40-9D6F-0AFE9429A28C}" srcOrd="0" destOrd="0" presId="urn:microsoft.com/office/officeart/2005/8/layout/hList7"/>
    <dgm:cxn modelId="{CD1CD865-A2DE-4361-97AD-287336550354}" type="presOf" srcId="{B000387A-A6F7-4E7C-B21E-235FF6BCD173}" destId="{C50D2EB4-2104-4E47-9D35-C003B8B7D867}" srcOrd="0" destOrd="0" presId="urn:microsoft.com/office/officeart/2005/8/layout/hList7"/>
    <dgm:cxn modelId="{866B0922-70CB-49C1-9133-F8DC3AB5A01D}" type="presOf" srcId="{12092C19-55F8-46AB-9617-E6E8C873506A}" destId="{87986DF6-6DCE-4C8D-A8AD-1B2856D52FFD}" srcOrd="0" destOrd="0" presId="urn:microsoft.com/office/officeart/2005/8/layout/hList7"/>
    <dgm:cxn modelId="{BAF40532-2E1F-4FC7-BF06-1B034A6918B2}" srcId="{C95E009E-9B53-424F-93BB-F250692DAA83}" destId="{28C4054E-3DB4-4949-AE09-099259F4BF31}" srcOrd="2" destOrd="0" parTransId="{72C98342-E4A0-454C-82BB-6C56660741CB}" sibTransId="{64EE9556-8FD8-4136-90B3-D69413D49A69}"/>
    <dgm:cxn modelId="{CC2217D8-5975-4E86-B086-3EA60FC05BD5}" type="presParOf" srcId="{8C296777-D62B-4A9A-A01E-F15F417231F5}" destId="{7EB4C4C7-B84A-4E7B-9191-DE14D27159C2}" srcOrd="0" destOrd="0" presId="urn:microsoft.com/office/officeart/2005/8/layout/hList7"/>
    <dgm:cxn modelId="{C91FD93D-09D6-40D7-BE09-954C0D439C45}" type="presParOf" srcId="{8C296777-D62B-4A9A-A01E-F15F417231F5}" destId="{3D2E9C71-158E-4380-9A76-BA96331B7134}" srcOrd="1" destOrd="0" presId="urn:microsoft.com/office/officeart/2005/8/layout/hList7"/>
    <dgm:cxn modelId="{D7870290-C879-4E89-ABAC-855ACAEA35D0}" type="presParOf" srcId="{3D2E9C71-158E-4380-9A76-BA96331B7134}" destId="{616EA629-EE50-4735-A660-77A699F29514}" srcOrd="0" destOrd="0" presId="urn:microsoft.com/office/officeart/2005/8/layout/hList7"/>
    <dgm:cxn modelId="{27B85F5F-DBA0-4BCF-98AC-ECE73182A137}" type="presParOf" srcId="{616EA629-EE50-4735-A660-77A699F29514}" destId="{87986DF6-6DCE-4C8D-A8AD-1B2856D52FFD}" srcOrd="0" destOrd="0" presId="urn:microsoft.com/office/officeart/2005/8/layout/hList7"/>
    <dgm:cxn modelId="{9FBE85FC-6295-434B-8A49-DB2E3FDC9950}" type="presParOf" srcId="{616EA629-EE50-4735-A660-77A699F29514}" destId="{F83D6D7B-ABEB-4BB7-85C2-6057129D978A}" srcOrd="1" destOrd="0" presId="urn:microsoft.com/office/officeart/2005/8/layout/hList7"/>
    <dgm:cxn modelId="{41CE6853-0978-4028-A87D-36A7BFCDD5AB}" type="presParOf" srcId="{616EA629-EE50-4735-A660-77A699F29514}" destId="{01DC5976-B105-411C-89EC-00208ABA33C2}" srcOrd="2" destOrd="0" presId="urn:microsoft.com/office/officeart/2005/8/layout/hList7"/>
    <dgm:cxn modelId="{C812F795-FB07-43F7-BE8A-0849CC11A705}" type="presParOf" srcId="{616EA629-EE50-4735-A660-77A699F29514}" destId="{F4DD3BDD-57F6-4AE0-83FF-1EC7F472D6EA}" srcOrd="3" destOrd="0" presId="urn:microsoft.com/office/officeart/2005/8/layout/hList7"/>
    <dgm:cxn modelId="{D07E04C7-3556-4E32-9108-34B2D79F738F}" type="presParOf" srcId="{3D2E9C71-158E-4380-9A76-BA96331B7134}" destId="{C50D2EB4-2104-4E47-9D35-C003B8B7D867}" srcOrd="1" destOrd="0" presId="urn:microsoft.com/office/officeart/2005/8/layout/hList7"/>
    <dgm:cxn modelId="{9B6C5D65-FC72-4107-8473-3BFDC28FF794}" type="presParOf" srcId="{3D2E9C71-158E-4380-9A76-BA96331B7134}" destId="{9301425C-322B-4EA9-96A2-FEFB553E6CD6}" srcOrd="2" destOrd="0" presId="urn:microsoft.com/office/officeart/2005/8/layout/hList7"/>
    <dgm:cxn modelId="{D3125708-1AAC-4AC2-9A34-A3A3366AFDDC}" type="presParOf" srcId="{9301425C-322B-4EA9-96A2-FEFB553E6CD6}" destId="{7128FD8A-660A-4273-A923-D952CB0A35F0}" srcOrd="0" destOrd="0" presId="urn:microsoft.com/office/officeart/2005/8/layout/hList7"/>
    <dgm:cxn modelId="{7ECD2AC3-0B8A-4BFD-BC93-626E5B4C8899}" type="presParOf" srcId="{9301425C-322B-4EA9-96A2-FEFB553E6CD6}" destId="{0B0E3A6E-90C4-48AF-B554-87F8900DA64E}" srcOrd="1" destOrd="0" presId="urn:microsoft.com/office/officeart/2005/8/layout/hList7"/>
    <dgm:cxn modelId="{37B8EE64-99A1-470A-B62D-96DA32FE9E53}" type="presParOf" srcId="{9301425C-322B-4EA9-96A2-FEFB553E6CD6}" destId="{ECF295C2-286F-41B5-A69E-E02607F8C3AB}" srcOrd="2" destOrd="0" presId="urn:microsoft.com/office/officeart/2005/8/layout/hList7"/>
    <dgm:cxn modelId="{83D2B300-2FE6-43D9-9836-52918CB5070F}" type="presParOf" srcId="{9301425C-322B-4EA9-96A2-FEFB553E6CD6}" destId="{D515EA6E-675D-42B0-B317-D77DF903D65E}" srcOrd="3" destOrd="0" presId="urn:microsoft.com/office/officeart/2005/8/layout/hList7"/>
    <dgm:cxn modelId="{5BBE9F81-2966-494C-8487-2CB7A79FF0DB}" type="presParOf" srcId="{3D2E9C71-158E-4380-9A76-BA96331B7134}" destId="{B549B289-9DB8-40BA-A752-8A0F15CC4FF5}" srcOrd="3" destOrd="0" presId="urn:microsoft.com/office/officeart/2005/8/layout/hList7"/>
    <dgm:cxn modelId="{54DE9F5B-3B04-44D1-B492-A9F73D82F6EC}" type="presParOf" srcId="{3D2E9C71-158E-4380-9A76-BA96331B7134}" destId="{5D4AF322-3AD6-42A1-A198-761F3EC0EB2A}" srcOrd="4" destOrd="0" presId="urn:microsoft.com/office/officeart/2005/8/layout/hList7"/>
    <dgm:cxn modelId="{BC18EDC3-F418-44EF-B2AF-C284A9F26793}" type="presParOf" srcId="{5D4AF322-3AD6-42A1-A198-761F3EC0EB2A}" destId="{4F3A08D6-76AE-4C40-9D6F-0AFE9429A28C}" srcOrd="0" destOrd="0" presId="urn:microsoft.com/office/officeart/2005/8/layout/hList7"/>
    <dgm:cxn modelId="{65180429-5056-4472-9614-ED91EEB0BF75}" type="presParOf" srcId="{5D4AF322-3AD6-42A1-A198-761F3EC0EB2A}" destId="{D15F535D-700D-42E7-B39A-4E39653E2336}" srcOrd="1" destOrd="0" presId="urn:microsoft.com/office/officeart/2005/8/layout/hList7"/>
    <dgm:cxn modelId="{4841B820-5315-4877-AB35-8E3F1BCDE1D5}" type="presParOf" srcId="{5D4AF322-3AD6-42A1-A198-761F3EC0EB2A}" destId="{305C2DF8-15C2-4EFB-9506-21C74D81AFA9}" srcOrd="2" destOrd="0" presId="urn:microsoft.com/office/officeart/2005/8/layout/hList7"/>
    <dgm:cxn modelId="{DE9A135F-1A42-43EC-8712-3BD510DB9F1A}" type="presParOf" srcId="{5D4AF322-3AD6-42A1-A198-761F3EC0EB2A}" destId="{81C41C1D-F3EF-4076-90DC-06B5001416BF}" srcOrd="3" destOrd="0" presId="urn:microsoft.com/office/officeart/2005/8/layout/hList7"/>
    <dgm:cxn modelId="{1AE2D6D6-9118-4E9C-B7CD-22E5F6AFE526}" type="presParOf" srcId="{3D2E9C71-158E-4380-9A76-BA96331B7134}" destId="{37BD24AA-65EA-4F14-BCAC-155036D2FA58}" srcOrd="5" destOrd="0" presId="urn:microsoft.com/office/officeart/2005/8/layout/hList7"/>
    <dgm:cxn modelId="{DC578367-AD50-4212-B578-521ED8818058}" type="presParOf" srcId="{3D2E9C71-158E-4380-9A76-BA96331B7134}" destId="{353CC96D-EEA6-4B60-B813-1F2E0C57C23D}" srcOrd="6" destOrd="0" presId="urn:microsoft.com/office/officeart/2005/8/layout/hList7"/>
    <dgm:cxn modelId="{47C91DE9-8857-4667-9825-D1E880C35C8D}" type="presParOf" srcId="{353CC96D-EEA6-4B60-B813-1F2E0C57C23D}" destId="{EE1891CA-49A5-4B57-AFA7-8E93AF85CFBC}" srcOrd="0" destOrd="0" presId="urn:microsoft.com/office/officeart/2005/8/layout/hList7"/>
    <dgm:cxn modelId="{2723CEE1-2B5C-4A82-8D96-235541FC5E5E}" type="presParOf" srcId="{353CC96D-EEA6-4B60-B813-1F2E0C57C23D}" destId="{6315ADF4-29CA-434C-AAD7-67350B044656}" srcOrd="1" destOrd="0" presId="urn:microsoft.com/office/officeart/2005/8/layout/hList7"/>
    <dgm:cxn modelId="{2AA5C96B-4CEA-499C-8B40-AE77E3532C15}" type="presParOf" srcId="{353CC96D-EEA6-4B60-B813-1F2E0C57C23D}" destId="{F37BB808-D0F5-4D79-B2C3-CB369EBA2E7A}" srcOrd="2" destOrd="0" presId="urn:microsoft.com/office/officeart/2005/8/layout/hList7"/>
    <dgm:cxn modelId="{F6E39F5A-A716-432E-9AB4-DAF180E4165E}" type="presParOf" srcId="{353CC96D-EEA6-4B60-B813-1F2E0C57C23D}" destId="{E62B480D-798A-4032-9E54-F0DBB37CFF6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C30D0B-4F62-47D6-875A-A909B441864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zh-TW" altLang="en-US"/>
        </a:p>
      </dgm:t>
    </dgm:pt>
    <dgm:pt modelId="{C85E1CA2-2213-40B8-B128-B593E43FB32C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46A1497-537C-4319-8A0D-B5B30F89E9D6}" type="parTrans" cxnId="{6D41B31C-C5F4-44C2-9210-3BF81AD13138}">
      <dgm:prSet/>
      <dgm:spPr/>
      <dgm:t>
        <a:bodyPr/>
        <a:lstStyle/>
        <a:p>
          <a:endParaRPr lang="zh-TW" altLang="en-US"/>
        </a:p>
      </dgm:t>
    </dgm:pt>
    <dgm:pt modelId="{292073C9-D51A-4A7E-9BCB-F0C88BBDAD75}" type="sibTrans" cxnId="{6D41B31C-C5F4-44C2-9210-3BF81AD13138}">
      <dgm:prSet/>
      <dgm:spPr/>
      <dgm:t>
        <a:bodyPr/>
        <a:lstStyle/>
        <a:p>
          <a:endParaRPr lang="zh-TW" altLang="en-US"/>
        </a:p>
      </dgm:t>
    </dgm:pt>
    <dgm:pt modelId="{81AABDCC-908B-450A-9886-6C26ED3883EA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91A22326-0BA9-4FF6-90E1-60948B1F91E4}" type="parTrans" cxnId="{12D6524B-BE7C-4DDA-B5BA-98E2806DBBAF}">
      <dgm:prSet/>
      <dgm:spPr/>
      <dgm:t>
        <a:bodyPr/>
        <a:lstStyle/>
        <a:p>
          <a:endParaRPr lang="zh-TW" altLang="en-US"/>
        </a:p>
      </dgm:t>
    </dgm:pt>
    <dgm:pt modelId="{07E95F42-460F-4C28-A29A-5AE74AE6B5AA}" type="sibTrans" cxnId="{12D6524B-BE7C-4DDA-B5BA-98E2806DBBAF}">
      <dgm:prSet/>
      <dgm:spPr/>
      <dgm:t>
        <a:bodyPr/>
        <a:lstStyle/>
        <a:p>
          <a:endParaRPr lang="zh-TW" altLang="en-US"/>
        </a:p>
      </dgm:t>
    </dgm:pt>
    <dgm:pt modelId="{F31EBEE9-CAC7-4F63-B187-1D13B980B77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2D27E3F-A593-484F-876B-9535F373B4F8}" type="parTrans" cxnId="{6568914B-C582-4069-AECA-FAEDCE3EC33B}">
      <dgm:prSet/>
      <dgm:spPr/>
      <dgm:t>
        <a:bodyPr/>
        <a:lstStyle/>
        <a:p>
          <a:endParaRPr lang="zh-TW" altLang="en-US"/>
        </a:p>
      </dgm:t>
    </dgm:pt>
    <dgm:pt modelId="{FDFA1F9C-3FCB-47E7-90A5-EAABA7FBFC0C}" type="sibTrans" cxnId="{6568914B-C582-4069-AECA-FAEDCE3EC33B}">
      <dgm:prSet/>
      <dgm:spPr/>
      <dgm:t>
        <a:bodyPr/>
        <a:lstStyle/>
        <a:p>
          <a:endParaRPr lang="zh-TW" altLang="en-US"/>
        </a:p>
      </dgm:t>
    </dgm:pt>
    <dgm:pt modelId="{A58C016A-11A6-4DF5-8E16-CB35F419C0F4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B92E26E9-0B3C-4080-85FF-1A74DFB6BB47}" type="parTrans" cxnId="{AA0E06BA-B427-4BC9-BAFE-122923E0A201}">
      <dgm:prSet/>
      <dgm:spPr/>
      <dgm:t>
        <a:bodyPr/>
        <a:lstStyle/>
        <a:p>
          <a:endParaRPr lang="zh-TW" altLang="en-US"/>
        </a:p>
      </dgm:t>
    </dgm:pt>
    <dgm:pt modelId="{E004F441-02D9-4D99-8999-D4BE4E8FB52A}" type="sibTrans" cxnId="{AA0E06BA-B427-4BC9-BAFE-122923E0A201}">
      <dgm:prSet/>
      <dgm:spPr/>
      <dgm:t>
        <a:bodyPr/>
        <a:lstStyle/>
        <a:p>
          <a:endParaRPr lang="zh-TW" altLang="en-US"/>
        </a:p>
      </dgm:t>
    </dgm:pt>
    <dgm:pt modelId="{BBFA0C8D-E72F-4696-9D2B-F7BF05A31FA0}" type="pres">
      <dgm:prSet presAssocID="{BBC30D0B-4F62-47D6-875A-A909B4418647}" presName="rootNode" presStyleCnt="0">
        <dgm:presLayoutVars>
          <dgm:chMax/>
          <dgm:chPref/>
          <dgm:dir/>
          <dgm:animLvl val="lvl"/>
        </dgm:presLayoutVars>
      </dgm:prSet>
      <dgm:spPr/>
    </dgm:pt>
    <dgm:pt modelId="{B4CA1641-EF80-425A-A0D5-5D0A98D9A52F}" type="pres">
      <dgm:prSet presAssocID="{C85E1CA2-2213-40B8-B128-B593E43FB32C}" presName="composite" presStyleCnt="0"/>
      <dgm:spPr/>
    </dgm:pt>
    <dgm:pt modelId="{009DC3F1-C7C3-4BB2-86BC-F8A26D83B634}" type="pres">
      <dgm:prSet presAssocID="{C85E1CA2-2213-40B8-B128-B593E43FB32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72994E6-0E19-426D-8F8A-C1C3E6562758}" type="pres">
      <dgm:prSet presAssocID="{C85E1CA2-2213-40B8-B128-B593E43FB32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C5B9782-4637-42A4-B70D-1A07A998DD30}" type="pres">
      <dgm:prSet presAssocID="{C85E1CA2-2213-40B8-B128-B593E43FB32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8038EA5-6566-4FCF-8E47-877DE0527632}" type="pres">
      <dgm:prSet presAssocID="{292073C9-D51A-4A7E-9BCB-F0C88BBDAD75}" presName="sibTrans" presStyleCnt="0"/>
      <dgm:spPr/>
    </dgm:pt>
    <dgm:pt modelId="{4AAE79F8-34A8-4E6F-9603-064DA835DD27}" type="pres">
      <dgm:prSet presAssocID="{F31EBEE9-CAC7-4F63-B187-1D13B980B77C}" presName="composite" presStyleCnt="0"/>
      <dgm:spPr/>
    </dgm:pt>
    <dgm:pt modelId="{CEAC505F-FF49-4D0E-96F8-0B4A6C4C7BCB}" type="pres">
      <dgm:prSet presAssocID="{F31EBEE9-CAC7-4F63-B187-1D13B980B77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D07FEE8-DF24-410A-939D-41222DA48EC0}" type="pres">
      <dgm:prSet presAssocID="{F31EBEE9-CAC7-4F63-B187-1D13B980B77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D24E807-ED42-4F91-8459-D0250A24F836}" type="pres">
      <dgm:prSet presAssocID="{F31EBEE9-CAC7-4F63-B187-1D13B980B77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633EDFC-139C-4D67-8713-5F0C12704B20}" type="presOf" srcId="{C85E1CA2-2213-40B8-B128-B593E43FB32C}" destId="{009DC3F1-C7C3-4BB2-86BC-F8A26D83B634}" srcOrd="0" destOrd="0" presId="urn:microsoft.com/office/officeart/2008/layout/TitledPictureBlocks"/>
    <dgm:cxn modelId="{6D41B31C-C5F4-44C2-9210-3BF81AD13138}" srcId="{BBC30D0B-4F62-47D6-875A-A909B4418647}" destId="{C85E1CA2-2213-40B8-B128-B593E43FB32C}" srcOrd="0" destOrd="0" parTransId="{246A1497-537C-4319-8A0D-B5B30F89E9D6}" sibTransId="{292073C9-D51A-4A7E-9BCB-F0C88BBDAD75}"/>
    <dgm:cxn modelId="{12D6524B-BE7C-4DDA-B5BA-98E2806DBBAF}" srcId="{C85E1CA2-2213-40B8-B128-B593E43FB32C}" destId="{81AABDCC-908B-450A-9886-6C26ED3883EA}" srcOrd="0" destOrd="0" parTransId="{91A22326-0BA9-4FF6-90E1-60948B1F91E4}" sibTransId="{07E95F42-460F-4C28-A29A-5AE74AE6B5AA}"/>
    <dgm:cxn modelId="{6333038D-9311-4A5C-BED5-43373B463B5A}" type="presOf" srcId="{F31EBEE9-CAC7-4F63-B187-1D13B980B77C}" destId="{CEAC505F-FF49-4D0E-96F8-0B4A6C4C7BCB}" srcOrd="0" destOrd="0" presId="urn:microsoft.com/office/officeart/2008/layout/TitledPictureBlocks"/>
    <dgm:cxn modelId="{AA0E06BA-B427-4BC9-BAFE-122923E0A201}" srcId="{F31EBEE9-CAC7-4F63-B187-1D13B980B77C}" destId="{A58C016A-11A6-4DF5-8E16-CB35F419C0F4}" srcOrd="0" destOrd="0" parTransId="{B92E26E9-0B3C-4080-85FF-1A74DFB6BB47}" sibTransId="{E004F441-02D9-4D99-8999-D4BE4E8FB52A}"/>
    <dgm:cxn modelId="{8E36285B-6625-470C-B91A-0C56711C45F2}" type="presOf" srcId="{A58C016A-11A6-4DF5-8E16-CB35F419C0F4}" destId="{8D24E807-ED42-4F91-8459-D0250A24F836}" srcOrd="0" destOrd="0" presId="urn:microsoft.com/office/officeart/2008/layout/TitledPictureBlocks"/>
    <dgm:cxn modelId="{A61A6851-F716-4190-AA79-09ACDC7D5F25}" type="presOf" srcId="{BBC30D0B-4F62-47D6-875A-A909B4418647}" destId="{BBFA0C8D-E72F-4696-9D2B-F7BF05A31FA0}" srcOrd="0" destOrd="0" presId="urn:microsoft.com/office/officeart/2008/layout/TitledPictureBlocks"/>
    <dgm:cxn modelId="{5D9A5EED-436D-47D5-B601-8712E129CC3A}" type="presOf" srcId="{81AABDCC-908B-450A-9886-6C26ED3883EA}" destId="{6C5B9782-4637-42A4-B70D-1A07A998DD30}" srcOrd="0" destOrd="0" presId="urn:microsoft.com/office/officeart/2008/layout/TitledPictureBlocks"/>
    <dgm:cxn modelId="{6568914B-C582-4069-AECA-FAEDCE3EC33B}" srcId="{BBC30D0B-4F62-47D6-875A-A909B4418647}" destId="{F31EBEE9-CAC7-4F63-B187-1D13B980B77C}" srcOrd="1" destOrd="0" parTransId="{12D27E3F-A593-484F-876B-9535F373B4F8}" sibTransId="{FDFA1F9C-3FCB-47E7-90A5-EAABA7FBFC0C}"/>
    <dgm:cxn modelId="{298009E6-02C1-433F-A028-D74EF3551DC4}" type="presParOf" srcId="{BBFA0C8D-E72F-4696-9D2B-F7BF05A31FA0}" destId="{B4CA1641-EF80-425A-A0D5-5D0A98D9A52F}" srcOrd="0" destOrd="0" presId="urn:microsoft.com/office/officeart/2008/layout/TitledPictureBlocks"/>
    <dgm:cxn modelId="{99230F1D-912A-4E93-B24F-320D61B8B6EC}" type="presParOf" srcId="{B4CA1641-EF80-425A-A0D5-5D0A98D9A52F}" destId="{009DC3F1-C7C3-4BB2-86BC-F8A26D83B634}" srcOrd="0" destOrd="0" presId="urn:microsoft.com/office/officeart/2008/layout/TitledPictureBlocks"/>
    <dgm:cxn modelId="{A1D469B4-D25F-4C26-933E-28AD89AC2892}" type="presParOf" srcId="{B4CA1641-EF80-425A-A0D5-5D0A98D9A52F}" destId="{872994E6-0E19-426D-8F8A-C1C3E6562758}" srcOrd="1" destOrd="0" presId="urn:microsoft.com/office/officeart/2008/layout/TitledPictureBlocks"/>
    <dgm:cxn modelId="{9C621DA5-3607-41A6-97C2-B8C6DA2D2009}" type="presParOf" srcId="{B4CA1641-EF80-425A-A0D5-5D0A98D9A52F}" destId="{6C5B9782-4637-42A4-B70D-1A07A998DD30}" srcOrd="2" destOrd="0" presId="urn:microsoft.com/office/officeart/2008/layout/TitledPictureBlocks"/>
    <dgm:cxn modelId="{11B398F2-71E6-4D64-9EB9-71ECC4C32AF2}" type="presParOf" srcId="{BBFA0C8D-E72F-4696-9D2B-F7BF05A31FA0}" destId="{A8038EA5-6566-4FCF-8E47-877DE0527632}" srcOrd="1" destOrd="0" presId="urn:microsoft.com/office/officeart/2008/layout/TitledPictureBlocks"/>
    <dgm:cxn modelId="{CDDC594E-1EAB-42FD-B189-E1F645C4130C}" type="presParOf" srcId="{BBFA0C8D-E72F-4696-9D2B-F7BF05A31FA0}" destId="{4AAE79F8-34A8-4E6F-9603-064DA835DD27}" srcOrd="2" destOrd="0" presId="urn:microsoft.com/office/officeart/2008/layout/TitledPictureBlocks"/>
    <dgm:cxn modelId="{67393F5D-6F70-46F2-A445-D9E2B0566DFF}" type="presParOf" srcId="{4AAE79F8-34A8-4E6F-9603-064DA835DD27}" destId="{CEAC505F-FF49-4D0E-96F8-0B4A6C4C7BCB}" srcOrd="0" destOrd="0" presId="urn:microsoft.com/office/officeart/2008/layout/TitledPictureBlocks"/>
    <dgm:cxn modelId="{FC417826-6752-428F-8E35-CDA9E5A0C97D}" type="presParOf" srcId="{4AAE79F8-34A8-4E6F-9603-064DA835DD27}" destId="{2D07FEE8-DF24-410A-939D-41222DA48EC0}" srcOrd="1" destOrd="0" presId="urn:microsoft.com/office/officeart/2008/layout/TitledPictureBlocks"/>
    <dgm:cxn modelId="{FF764FD4-0697-4B9A-A2AF-B627E2320F07}" type="presParOf" srcId="{4AAE79F8-34A8-4E6F-9603-064DA835DD27}" destId="{8D24E807-ED42-4F91-8459-D0250A24F83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402736-3DAE-4F6A-94EC-977A8BF5BB1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7065ACC-BB7D-4E2F-8224-CF264970C9A8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衛福部疾管署</a:t>
          </a:r>
          <a:endParaRPr lang="zh-TW" dirty="0">
            <a:solidFill>
              <a:schemeClr val="tx1"/>
            </a:solidFill>
          </a:endParaRPr>
        </a:p>
      </dgm:t>
    </dgm:pt>
    <dgm:pt modelId="{66858B29-1B4D-4413-8CD3-2021E0DCDA73}" type="parTrans" cxnId="{22518BB7-572D-4EA8-9B6C-8484850C5060}">
      <dgm:prSet/>
      <dgm:spPr/>
      <dgm:t>
        <a:bodyPr/>
        <a:lstStyle/>
        <a:p>
          <a:endParaRPr lang="zh-TW" altLang="en-US"/>
        </a:p>
      </dgm:t>
    </dgm:pt>
    <dgm:pt modelId="{6A82E818-A5BF-4A13-A15F-6149875B749F}" type="sibTrans" cxnId="{22518BB7-572D-4EA8-9B6C-8484850C5060}">
      <dgm:prSet/>
      <dgm:spPr/>
      <dgm:t>
        <a:bodyPr/>
        <a:lstStyle/>
        <a:p>
          <a:endParaRPr lang="zh-TW" altLang="en-US"/>
        </a:p>
      </dgm:t>
    </dgm:pt>
    <dgm:pt modelId="{DDF70488-552E-4BD7-9A27-2971C0F8C923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8929D0D-3137-40FD-9F5C-0DEB89772BED}" type="parTrans" cxnId="{BB9D8399-D9CB-4F38-B230-A938589B1B26}">
      <dgm:prSet/>
      <dgm:spPr/>
      <dgm:t>
        <a:bodyPr/>
        <a:lstStyle/>
        <a:p>
          <a:endParaRPr lang="zh-TW" altLang="en-US"/>
        </a:p>
      </dgm:t>
    </dgm:pt>
    <dgm:pt modelId="{136393FD-BBFA-41DD-8AA9-691AA680C02D}" type="sibTrans" cxnId="{BB9D8399-D9CB-4F38-B230-A938589B1B26}">
      <dgm:prSet/>
      <dgm:spPr/>
      <dgm:t>
        <a:bodyPr/>
        <a:lstStyle/>
        <a:p>
          <a:endParaRPr lang="zh-TW" altLang="en-US"/>
        </a:p>
      </dgm:t>
    </dgm:pt>
    <dgm:pt modelId="{03B4EFBA-1880-4C47-8F9C-2E9A805E4BB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9442F339-C03C-49E8-ACEF-6389FD8DFB9A}" type="parTrans" cxnId="{6D848E53-914B-449F-9AE4-382ED3671FDD}">
      <dgm:prSet/>
      <dgm:spPr/>
      <dgm:t>
        <a:bodyPr/>
        <a:lstStyle/>
        <a:p>
          <a:endParaRPr lang="zh-TW" altLang="en-US"/>
        </a:p>
      </dgm:t>
    </dgm:pt>
    <dgm:pt modelId="{400E7E2B-6053-4291-8DEF-1ED5930E705F}" type="sibTrans" cxnId="{6D848E53-914B-449F-9AE4-382ED3671FDD}">
      <dgm:prSet/>
      <dgm:spPr/>
      <dgm:t>
        <a:bodyPr/>
        <a:lstStyle/>
        <a:p>
          <a:endParaRPr lang="zh-TW" altLang="en-US"/>
        </a:p>
      </dgm:t>
    </dgm:pt>
    <dgm:pt modelId="{8890B30D-D36A-411E-A3ED-49B7E7ACE2A1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C17F7114-E55A-4B28-9BAA-A9B011B62AA7}" type="parTrans" cxnId="{D95EE433-4C67-447C-9CAB-2530ACB923E7}">
      <dgm:prSet/>
      <dgm:spPr/>
      <dgm:t>
        <a:bodyPr/>
        <a:lstStyle/>
        <a:p>
          <a:endParaRPr lang="zh-TW" altLang="en-US"/>
        </a:p>
      </dgm:t>
    </dgm:pt>
    <dgm:pt modelId="{6D3A55A0-9DD1-4033-95C5-AD4DBA9DD8F7}" type="sibTrans" cxnId="{D95EE433-4C67-447C-9CAB-2530ACB923E7}">
      <dgm:prSet/>
      <dgm:spPr/>
      <dgm:t>
        <a:bodyPr/>
        <a:lstStyle/>
        <a:p>
          <a:endParaRPr lang="zh-TW" altLang="en-US"/>
        </a:p>
      </dgm:t>
    </dgm:pt>
    <dgm:pt modelId="{5BCBBC99-68D7-4DF9-B842-6CD25D1E312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DA9C8D9-20E7-4FBD-8E3B-9CBB107DE41F}" type="parTrans" cxnId="{30781AA0-7B8D-484D-80F4-4CB8B942BADC}">
      <dgm:prSet/>
      <dgm:spPr/>
      <dgm:t>
        <a:bodyPr/>
        <a:lstStyle/>
        <a:p>
          <a:endParaRPr lang="zh-TW" altLang="en-US"/>
        </a:p>
      </dgm:t>
    </dgm:pt>
    <dgm:pt modelId="{1165A723-32D4-4F2C-8E4E-B3386E4F44D7}" type="sibTrans" cxnId="{30781AA0-7B8D-484D-80F4-4CB8B942BADC}">
      <dgm:prSet/>
      <dgm:spPr/>
      <dgm:t>
        <a:bodyPr/>
        <a:lstStyle/>
        <a:p>
          <a:endParaRPr lang="zh-TW" altLang="en-US"/>
        </a:p>
      </dgm:t>
    </dgm:pt>
    <dgm:pt modelId="{16D09F50-B743-4774-B55C-C5898BED4D5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60AE8D0B-BC87-43B8-BB38-402BAACCF6FC}" type="parTrans" cxnId="{F7DC8116-F753-4A44-8B17-573830108996}">
      <dgm:prSet/>
      <dgm:spPr/>
      <dgm:t>
        <a:bodyPr/>
        <a:lstStyle/>
        <a:p>
          <a:endParaRPr lang="zh-TW" altLang="en-US"/>
        </a:p>
      </dgm:t>
    </dgm:pt>
    <dgm:pt modelId="{111A4A74-368A-441C-921C-E0024443FE4B}" type="sibTrans" cxnId="{F7DC8116-F753-4A44-8B17-573830108996}">
      <dgm:prSet/>
      <dgm:spPr/>
      <dgm:t>
        <a:bodyPr/>
        <a:lstStyle/>
        <a:p>
          <a:endParaRPr lang="zh-TW" altLang="en-US"/>
        </a:p>
      </dgm:t>
    </dgm:pt>
    <dgm:pt modelId="{46A5CDAB-77FF-46F1-8347-B54786C671C4}">
      <dgm:prSet/>
      <dgm:spPr/>
      <dgm:t>
        <a:bodyPr/>
        <a:lstStyle/>
        <a:p>
          <a:pPr rtl="0"/>
          <a:r>
            <a:rPr lang="zh-TW" altLang="en-US" dirty="0" smtClean="0">
              <a:hlinkClick xmlns:r="http://schemas.openxmlformats.org/officeDocument/2006/relationships" r:id="rId3"/>
            </a:rPr>
            <a:t>防疫影片：觀賞防疫影片</a:t>
          </a:r>
          <a:endParaRPr lang="zh-TW" dirty="0"/>
        </a:p>
      </dgm:t>
    </dgm:pt>
    <dgm:pt modelId="{3C307FA9-94A3-4759-A808-7457FFE43A07}" type="parTrans" cxnId="{3CFEF855-AC78-4094-BE80-ADCA21456C66}">
      <dgm:prSet/>
      <dgm:spPr/>
      <dgm:t>
        <a:bodyPr/>
        <a:lstStyle/>
        <a:p>
          <a:endParaRPr lang="zh-TW" altLang="en-US"/>
        </a:p>
      </dgm:t>
    </dgm:pt>
    <dgm:pt modelId="{ABDCB249-93A4-48A5-9ADD-1EE75E7E077C}" type="sibTrans" cxnId="{3CFEF855-AC78-4094-BE80-ADCA21456C66}">
      <dgm:prSet/>
      <dgm:spPr/>
      <dgm:t>
        <a:bodyPr/>
        <a:lstStyle/>
        <a:p>
          <a:endParaRPr lang="zh-TW" altLang="en-US"/>
        </a:p>
      </dgm:t>
    </dgm:pt>
    <dgm:pt modelId="{79CA936B-302D-46BD-906E-D8B12BAF82E1}">
      <dgm:prSet custT="1"/>
      <dgm:spPr/>
      <dgm:t>
        <a:bodyPr/>
        <a:lstStyle/>
        <a:p>
          <a:r>
            <a:rPr lang="zh-TW" altLang="en-US" sz="1600" dirty="0" smtClean="0"/>
            <a:t>照顧自己，愛護</a:t>
          </a:r>
          <a:r>
            <a:rPr lang="zh-TW" altLang="en-US" sz="1600" smtClean="0"/>
            <a:t>家人！</a:t>
          </a:r>
          <a:r>
            <a:rPr lang="en-US" altLang="en-US" sz="1600" smtClean="0"/>
            <a:t>https://www.youtube.com/watch?v=a5JzhVwmCKA</a:t>
          </a:r>
          <a:endParaRPr lang="zh-TW" altLang="en-US" sz="1600" dirty="0" smtClean="0"/>
        </a:p>
      </dgm:t>
    </dgm:pt>
    <dgm:pt modelId="{4D681B72-FF5D-4090-887E-7148543AA14A}" type="parTrans" cxnId="{9C3735C9-E05D-4223-B36C-E9340EDAEFD6}">
      <dgm:prSet/>
      <dgm:spPr/>
      <dgm:t>
        <a:bodyPr/>
        <a:lstStyle/>
        <a:p>
          <a:endParaRPr lang="zh-TW" altLang="en-US"/>
        </a:p>
      </dgm:t>
    </dgm:pt>
    <dgm:pt modelId="{190922E4-9700-4A89-9E6C-EFB8AF1B1497}" type="sibTrans" cxnId="{9C3735C9-E05D-4223-B36C-E9340EDAEFD6}">
      <dgm:prSet/>
      <dgm:spPr/>
      <dgm:t>
        <a:bodyPr/>
        <a:lstStyle/>
        <a:p>
          <a:endParaRPr lang="zh-TW" altLang="en-US"/>
        </a:p>
      </dgm:t>
    </dgm:pt>
    <dgm:pt modelId="{C87218E1-A735-4327-8125-2CC981F60CA3}">
      <dgm:prSet custT="1"/>
      <dgm:spPr/>
      <dgm:t>
        <a:bodyPr/>
        <a:lstStyle/>
        <a:p>
          <a:endParaRPr lang="zh-TW" altLang="en-US" sz="1600" dirty="0" smtClean="0"/>
        </a:p>
      </dgm:t>
    </dgm:pt>
    <dgm:pt modelId="{3E525EDB-7C9B-46E4-972B-4CC5AD5FF106}" type="parTrans" cxnId="{EA4A0455-C122-41B7-8E35-06715452C353}">
      <dgm:prSet/>
      <dgm:spPr/>
      <dgm:t>
        <a:bodyPr/>
        <a:lstStyle/>
        <a:p>
          <a:endParaRPr lang="zh-TW" altLang="en-US"/>
        </a:p>
      </dgm:t>
    </dgm:pt>
    <dgm:pt modelId="{51149252-5D97-473D-A278-A27B84B7FC9E}" type="sibTrans" cxnId="{EA4A0455-C122-41B7-8E35-06715452C353}">
      <dgm:prSet/>
      <dgm:spPr/>
      <dgm:t>
        <a:bodyPr/>
        <a:lstStyle/>
        <a:p>
          <a:endParaRPr lang="zh-TW" altLang="en-US"/>
        </a:p>
      </dgm:t>
    </dgm:pt>
    <dgm:pt modelId="{8DC2FF11-F7DA-401D-BACA-D492F014552B}" type="pres">
      <dgm:prSet presAssocID="{1A402736-3DAE-4F6A-94EC-977A8BF5BB1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13C3F0F-D73A-49C3-A72C-42C348400DE2}" type="pres">
      <dgm:prSet presAssocID="{1A402736-3DAE-4F6A-94EC-977A8BF5BB12}" presName="cycle" presStyleCnt="0"/>
      <dgm:spPr/>
    </dgm:pt>
    <dgm:pt modelId="{57FD79A6-6BEE-4E1A-83D6-B22AD1FC002D}" type="pres">
      <dgm:prSet presAssocID="{1A402736-3DAE-4F6A-94EC-977A8BF5BB12}" presName="centerShape" presStyleCnt="0"/>
      <dgm:spPr/>
    </dgm:pt>
    <dgm:pt modelId="{B56FE011-F24E-40E4-959D-47E3F5D72DB9}" type="pres">
      <dgm:prSet presAssocID="{1A402736-3DAE-4F6A-94EC-977A8BF5BB12}" presName="connSite" presStyleLbl="node1" presStyleIdx="0" presStyleCnt="4"/>
      <dgm:spPr/>
    </dgm:pt>
    <dgm:pt modelId="{6CC8C785-0CAA-48ED-89BD-2CCF52C4F13C}" type="pres">
      <dgm:prSet presAssocID="{1A402736-3DAE-4F6A-94EC-977A8BF5BB12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25902E6-B800-47A5-BF5E-69C396B989DD}" type="pres">
      <dgm:prSet presAssocID="{66858B29-1B4D-4413-8CD3-2021E0DCDA73}" presName="Name25" presStyleLbl="parChTrans1D1" presStyleIdx="0" presStyleCnt="3"/>
      <dgm:spPr/>
    </dgm:pt>
    <dgm:pt modelId="{1D49838E-82BD-462C-944F-0ECF7737F83E}" type="pres">
      <dgm:prSet presAssocID="{97065ACC-BB7D-4E2F-8224-CF264970C9A8}" presName="node" presStyleCnt="0"/>
      <dgm:spPr/>
    </dgm:pt>
    <dgm:pt modelId="{35CBD9FA-E671-47BB-863C-DE837EDDB56F}" type="pres">
      <dgm:prSet presAssocID="{97065ACC-BB7D-4E2F-8224-CF264970C9A8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2F0F474-32F1-41F1-8C0A-8A59A027392B}" type="pres">
      <dgm:prSet presAssocID="{97065ACC-BB7D-4E2F-8224-CF264970C9A8}" presName="childNode" presStyleLbl="revTx" presStyleIdx="0" presStyleCnt="3">
        <dgm:presLayoutVars>
          <dgm:bulletEnabled val="1"/>
        </dgm:presLayoutVars>
      </dgm:prSet>
      <dgm:spPr/>
    </dgm:pt>
    <dgm:pt modelId="{B3ED39F7-1BA3-437B-B6BF-ABD7A481384D}" type="pres">
      <dgm:prSet presAssocID="{C17F7114-E55A-4B28-9BAA-A9B011B62AA7}" presName="Name25" presStyleLbl="parChTrans1D1" presStyleIdx="1" presStyleCnt="3"/>
      <dgm:spPr/>
    </dgm:pt>
    <dgm:pt modelId="{CF7A865F-E8F5-4065-B04D-BD951AC4CDD3}" type="pres">
      <dgm:prSet presAssocID="{8890B30D-D36A-411E-A3ED-49B7E7ACE2A1}" presName="node" presStyleCnt="0"/>
      <dgm:spPr/>
    </dgm:pt>
    <dgm:pt modelId="{BBF96BE9-9D51-4587-844F-04798100BF54}" type="pres">
      <dgm:prSet presAssocID="{8890B30D-D36A-411E-A3ED-49B7E7ACE2A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C479547-0568-47D3-8A15-63643A2C5114}" type="pres">
      <dgm:prSet presAssocID="{8890B30D-D36A-411E-A3ED-49B7E7ACE2A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DA5194-2362-48C8-B6F6-7B390CC4DBD7}" type="pres">
      <dgm:prSet presAssocID="{3C307FA9-94A3-4759-A808-7457FFE43A07}" presName="Name25" presStyleLbl="parChTrans1D1" presStyleIdx="2" presStyleCnt="3"/>
      <dgm:spPr/>
    </dgm:pt>
    <dgm:pt modelId="{DD2980DE-545B-4954-BF96-C42214C859CD}" type="pres">
      <dgm:prSet presAssocID="{46A5CDAB-77FF-46F1-8347-B54786C671C4}" presName="node" presStyleCnt="0"/>
      <dgm:spPr/>
    </dgm:pt>
    <dgm:pt modelId="{15090E2E-70AA-4B31-B21E-911821793FF8}" type="pres">
      <dgm:prSet presAssocID="{46A5CDAB-77FF-46F1-8347-B54786C671C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F79F20-9DB6-4021-9295-D8B913209B32}" type="pres">
      <dgm:prSet presAssocID="{46A5CDAB-77FF-46F1-8347-B54786C671C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95EE433-4C67-447C-9CAB-2530ACB923E7}" srcId="{1A402736-3DAE-4F6A-94EC-977A8BF5BB12}" destId="{8890B30D-D36A-411E-A3ED-49B7E7ACE2A1}" srcOrd="1" destOrd="0" parTransId="{C17F7114-E55A-4B28-9BAA-A9B011B62AA7}" sibTransId="{6D3A55A0-9DD1-4033-95C5-AD4DBA9DD8F7}"/>
    <dgm:cxn modelId="{3CFEF855-AC78-4094-BE80-ADCA21456C66}" srcId="{1A402736-3DAE-4F6A-94EC-977A8BF5BB12}" destId="{46A5CDAB-77FF-46F1-8347-B54786C671C4}" srcOrd="2" destOrd="0" parTransId="{3C307FA9-94A3-4759-A808-7457FFE43A07}" sibTransId="{ABDCB249-93A4-48A5-9ADD-1EE75E7E077C}"/>
    <dgm:cxn modelId="{49222CFC-6697-410B-9E5B-8B79C39699B5}" type="presOf" srcId="{97065ACC-BB7D-4E2F-8224-CF264970C9A8}" destId="{35CBD9FA-E671-47BB-863C-DE837EDDB56F}" srcOrd="0" destOrd="0" presId="urn:microsoft.com/office/officeart/2005/8/layout/radial2"/>
    <dgm:cxn modelId="{30781AA0-7B8D-484D-80F4-4CB8B942BADC}" srcId="{8890B30D-D36A-411E-A3ED-49B7E7ACE2A1}" destId="{5BCBBC99-68D7-4DF9-B842-6CD25D1E312E}" srcOrd="0" destOrd="0" parTransId="{4DA9C8D9-20E7-4FBD-8E3B-9CBB107DE41F}" sibTransId="{1165A723-32D4-4F2C-8E4E-B3386E4F44D7}"/>
    <dgm:cxn modelId="{EF291078-F1AB-4F93-8001-E0F0D5BC10CF}" type="presOf" srcId="{1A402736-3DAE-4F6A-94EC-977A8BF5BB12}" destId="{8DC2FF11-F7DA-401D-BACA-D492F014552B}" srcOrd="0" destOrd="0" presId="urn:microsoft.com/office/officeart/2005/8/layout/radial2"/>
    <dgm:cxn modelId="{3ADEDB8D-4784-4FB5-A57C-5DD292BB0E15}" type="presOf" srcId="{8890B30D-D36A-411E-A3ED-49B7E7ACE2A1}" destId="{BBF96BE9-9D51-4587-844F-04798100BF54}" srcOrd="0" destOrd="0" presId="urn:microsoft.com/office/officeart/2005/8/layout/radial2"/>
    <dgm:cxn modelId="{F7DC8116-F753-4A44-8B17-573830108996}" srcId="{8890B30D-D36A-411E-A3ED-49B7E7ACE2A1}" destId="{16D09F50-B743-4774-B55C-C5898BED4D53}" srcOrd="1" destOrd="0" parTransId="{60AE8D0B-BC87-43B8-BB38-402BAACCF6FC}" sibTransId="{111A4A74-368A-441C-921C-E0024443FE4B}"/>
    <dgm:cxn modelId="{DB391714-AF2D-47A1-B87F-64FDB2C69FC3}" type="presOf" srcId="{C17F7114-E55A-4B28-9BAA-A9B011B62AA7}" destId="{B3ED39F7-1BA3-437B-B6BF-ABD7A481384D}" srcOrd="0" destOrd="0" presId="urn:microsoft.com/office/officeart/2005/8/layout/radial2"/>
    <dgm:cxn modelId="{F28C7286-443F-4732-964D-B87AD55C946F}" type="presOf" srcId="{03B4EFBA-1880-4C47-8F9C-2E9A805E4BBC}" destId="{D2F0F474-32F1-41F1-8C0A-8A59A027392B}" srcOrd="0" destOrd="1" presId="urn:microsoft.com/office/officeart/2005/8/layout/radial2"/>
    <dgm:cxn modelId="{BD2E31B3-87D4-48D7-844F-7F15CCFE6BE7}" type="presOf" srcId="{C87218E1-A735-4327-8125-2CC981F60CA3}" destId="{B5F79F20-9DB6-4021-9295-D8B913209B32}" srcOrd="0" destOrd="1" presId="urn:microsoft.com/office/officeart/2005/8/layout/radial2"/>
    <dgm:cxn modelId="{3CEF861C-B78C-4307-B0F5-F0E1AE8FA1E2}" type="presOf" srcId="{5BCBBC99-68D7-4DF9-B842-6CD25D1E312E}" destId="{8C479547-0568-47D3-8A15-63643A2C5114}" srcOrd="0" destOrd="0" presId="urn:microsoft.com/office/officeart/2005/8/layout/radial2"/>
    <dgm:cxn modelId="{D1784EBC-F869-4216-AE8F-BF41AA84BBC5}" type="presOf" srcId="{DDF70488-552E-4BD7-9A27-2971C0F8C923}" destId="{D2F0F474-32F1-41F1-8C0A-8A59A027392B}" srcOrd="0" destOrd="0" presId="urn:microsoft.com/office/officeart/2005/8/layout/radial2"/>
    <dgm:cxn modelId="{9C3735C9-E05D-4223-B36C-E9340EDAEFD6}" srcId="{46A5CDAB-77FF-46F1-8347-B54786C671C4}" destId="{79CA936B-302D-46BD-906E-D8B12BAF82E1}" srcOrd="0" destOrd="0" parTransId="{4D681B72-FF5D-4090-887E-7148543AA14A}" sibTransId="{190922E4-9700-4A89-9E6C-EFB8AF1B1497}"/>
    <dgm:cxn modelId="{37BB5CDF-77DE-4A6E-9EEA-CC8102339ADD}" type="presOf" srcId="{3C307FA9-94A3-4759-A808-7457FFE43A07}" destId="{62DA5194-2362-48C8-B6F6-7B390CC4DBD7}" srcOrd="0" destOrd="0" presId="urn:microsoft.com/office/officeart/2005/8/layout/radial2"/>
    <dgm:cxn modelId="{6D848E53-914B-449F-9AE4-382ED3671FDD}" srcId="{97065ACC-BB7D-4E2F-8224-CF264970C9A8}" destId="{03B4EFBA-1880-4C47-8F9C-2E9A805E4BBC}" srcOrd="1" destOrd="0" parTransId="{9442F339-C03C-49E8-ACEF-6389FD8DFB9A}" sibTransId="{400E7E2B-6053-4291-8DEF-1ED5930E705F}"/>
    <dgm:cxn modelId="{2484C994-24DA-4B27-B7EF-892BB7FFCE88}" type="presOf" srcId="{46A5CDAB-77FF-46F1-8347-B54786C671C4}" destId="{15090E2E-70AA-4B31-B21E-911821793FF8}" srcOrd="0" destOrd="0" presId="urn:microsoft.com/office/officeart/2005/8/layout/radial2"/>
    <dgm:cxn modelId="{42FCD512-79CA-4395-BE64-2E31630F9061}" type="presOf" srcId="{79CA936B-302D-46BD-906E-D8B12BAF82E1}" destId="{B5F79F20-9DB6-4021-9295-D8B913209B32}" srcOrd="0" destOrd="0" presId="urn:microsoft.com/office/officeart/2005/8/layout/radial2"/>
    <dgm:cxn modelId="{BB9D8399-D9CB-4F38-B230-A938589B1B26}" srcId="{97065ACC-BB7D-4E2F-8224-CF264970C9A8}" destId="{DDF70488-552E-4BD7-9A27-2971C0F8C923}" srcOrd="0" destOrd="0" parTransId="{58929D0D-3137-40FD-9F5C-0DEB89772BED}" sibTransId="{136393FD-BBFA-41DD-8AA9-691AA680C02D}"/>
    <dgm:cxn modelId="{247CC6ED-2B2A-43A3-8EF6-809F4637EFBF}" type="presOf" srcId="{66858B29-1B4D-4413-8CD3-2021E0DCDA73}" destId="{C25902E6-B800-47A5-BF5E-69C396B989DD}" srcOrd="0" destOrd="0" presId="urn:microsoft.com/office/officeart/2005/8/layout/radial2"/>
    <dgm:cxn modelId="{EA4A0455-C122-41B7-8E35-06715452C353}" srcId="{46A5CDAB-77FF-46F1-8347-B54786C671C4}" destId="{C87218E1-A735-4327-8125-2CC981F60CA3}" srcOrd="1" destOrd="0" parTransId="{3E525EDB-7C9B-46E4-972B-4CC5AD5FF106}" sibTransId="{51149252-5D97-473D-A278-A27B84B7FC9E}"/>
    <dgm:cxn modelId="{22518BB7-572D-4EA8-9B6C-8484850C5060}" srcId="{1A402736-3DAE-4F6A-94EC-977A8BF5BB12}" destId="{97065ACC-BB7D-4E2F-8224-CF264970C9A8}" srcOrd="0" destOrd="0" parTransId="{66858B29-1B4D-4413-8CD3-2021E0DCDA73}" sibTransId="{6A82E818-A5BF-4A13-A15F-6149875B749F}"/>
    <dgm:cxn modelId="{FA522805-0CA7-4358-9FFC-4E0FF5EE1D3A}" type="presOf" srcId="{16D09F50-B743-4774-B55C-C5898BED4D53}" destId="{8C479547-0568-47D3-8A15-63643A2C5114}" srcOrd="0" destOrd="1" presId="urn:microsoft.com/office/officeart/2005/8/layout/radial2"/>
    <dgm:cxn modelId="{0B4D5078-56D2-4D1C-9B29-6BAF640ED8F8}" type="presParOf" srcId="{8DC2FF11-F7DA-401D-BACA-D492F014552B}" destId="{313C3F0F-D73A-49C3-A72C-42C348400DE2}" srcOrd="0" destOrd="0" presId="urn:microsoft.com/office/officeart/2005/8/layout/radial2"/>
    <dgm:cxn modelId="{96F88628-DAFD-49A0-BDAB-374E3E4FDFE4}" type="presParOf" srcId="{313C3F0F-D73A-49C3-A72C-42C348400DE2}" destId="{57FD79A6-6BEE-4E1A-83D6-B22AD1FC002D}" srcOrd="0" destOrd="0" presId="urn:microsoft.com/office/officeart/2005/8/layout/radial2"/>
    <dgm:cxn modelId="{76A13555-625A-4DA1-82A9-80B77E4D177E}" type="presParOf" srcId="{57FD79A6-6BEE-4E1A-83D6-B22AD1FC002D}" destId="{B56FE011-F24E-40E4-959D-47E3F5D72DB9}" srcOrd="0" destOrd="0" presId="urn:microsoft.com/office/officeart/2005/8/layout/radial2"/>
    <dgm:cxn modelId="{B1188A3F-85A1-46FC-BF52-90193F5F7CE9}" type="presParOf" srcId="{57FD79A6-6BEE-4E1A-83D6-B22AD1FC002D}" destId="{6CC8C785-0CAA-48ED-89BD-2CCF52C4F13C}" srcOrd="1" destOrd="0" presId="urn:microsoft.com/office/officeart/2005/8/layout/radial2"/>
    <dgm:cxn modelId="{429D6B64-F13B-434C-A6C0-0629036666D8}" type="presParOf" srcId="{313C3F0F-D73A-49C3-A72C-42C348400DE2}" destId="{C25902E6-B800-47A5-BF5E-69C396B989DD}" srcOrd="1" destOrd="0" presId="urn:microsoft.com/office/officeart/2005/8/layout/radial2"/>
    <dgm:cxn modelId="{06495A10-B27C-41ED-BC8A-69AA3C714CC7}" type="presParOf" srcId="{313C3F0F-D73A-49C3-A72C-42C348400DE2}" destId="{1D49838E-82BD-462C-944F-0ECF7737F83E}" srcOrd="2" destOrd="0" presId="urn:microsoft.com/office/officeart/2005/8/layout/radial2"/>
    <dgm:cxn modelId="{92B27713-E8F2-4E10-B94D-9090DFF03185}" type="presParOf" srcId="{1D49838E-82BD-462C-944F-0ECF7737F83E}" destId="{35CBD9FA-E671-47BB-863C-DE837EDDB56F}" srcOrd="0" destOrd="0" presId="urn:microsoft.com/office/officeart/2005/8/layout/radial2"/>
    <dgm:cxn modelId="{861E38EE-1F16-42A6-AF5E-C3B1D3748E85}" type="presParOf" srcId="{1D49838E-82BD-462C-944F-0ECF7737F83E}" destId="{D2F0F474-32F1-41F1-8C0A-8A59A027392B}" srcOrd="1" destOrd="0" presId="urn:microsoft.com/office/officeart/2005/8/layout/radial2"/>
    <dgm:cxn modelId="{EA693654-BC1F-4FD7-8D8B-F345C027845B}" type="presParOf" srcId="{313C3F0F-D73A-49C3-A72C-42C348400DE2}" destId="{B3ED39F7-1BA3-437B-B6BF-ABD7A481384D}" srcOrd="3" destOrd="0" presId="urn:microsoft.com/office/officeart/2005/8/layout/radial2"/>
    <dgm:cxn modelId="{067B224A-483D-4A5C-9685-01BE256A0F4B}" type="presParOf" srcId="{313C3F0F-D73A-49C3-A72C-42C348400DE2}" destId="{CF7A865F-E8F5-4065-B04D-BD951AC4CDD3}" srcOrd="4" destOrd="0" presId="urn:microsoft.com/office/officeart/2005/8/layout/radial2"/>
    <dgm:cxn modelId="{D5432828-0901-43E5-B2BA-BC88EFB7FBEF}" type="presParOf" srcId="{CF7A865F-E8F5-4065-B04D-BD951AC4CDD3}" destId="{BBF96BE9-9D51-4587-844F-04798100BF54}" srcOrd="0" destOrd="0" presId="urn:microsoft.com/office/officeart/2005/8/layout/radial2"/>
    <dgm:cxn modelId="{FF57A2F3-6600-491D-88A7-915593FC4C3E}" type="presParOf" srcId="{CF7A865F-E8F5-4065-B04D-BD951AC4CDD3}" destId="{8C479547-0568-47D3-8A15-63643A2C5114}" srcOrd="1" destOrd="0" presId="urn:microsoft.com/office/officeart/2005/8/layout/radial2"/>
    <dgm:cxn modelId="{AD3759AD-5742-478F-BFBC-0708ED0376D3}" type="presParOf" srcId="{313C3F0F-D73A-49C3-A72C-42C348400DE2}" destId="{62DA5194-2362-48C8-B6F6-7B390CC4DBD7}" srcOrd="5" destOrd="0" presId="urn:microsoft.com/office/officeart/2005/8/layout/radial2"/>
    <dgm:cxn modelId="{AFB2BB36-E72C-4C57-8C36-58118604830A}" type="presParOf" srcId="{313C3F0F-D73A-49C3-A72C-42C348400DE2}" destId="{DD2980DE-545B-4954-BF96-C42214C859CD}" srcOrd="6" destOrd="0" presId="urn:microsoft.com/office/officeart/2005/8/layout/radial2"/>
    <dgm:cxn modelId="{05840ED3-F48F-42CD-B215-31BE71BA8043}" type="presParOf" srcId="{DD2980DE-545B-4954-BF96-C42214C859CD}" destId="{15090E2E-70AA-4B31-B21E-911821793FF8}" srcOrd="0" destOrd="0" presId="urn:microsoft.com/office/officeart/2005/8/layout/radial2"/>
    <dgm:cxn modelId="{87C039B9-4B23-4AF8-8BC2-8FC3075DAF08}" type="presParOf" srcId="{DD2980DE-545B-4954-BF96-C42214C859CD}" destId="{B5F79F20-9DB6-4021-9295-D8B913209B3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86DF6-6DCE-4C8D-A8AD-1B2856D52FF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F4DD3BDD-57F6-4AE0-83FF-1EC7F472D6E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28FD8A-660A-4273-A923-D952CB0A35F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D515EA6E-675D-42B0-B317-D77DF903D65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A08D6-76AE-4C40-9D6F-0AFE9429A28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1C41C1D-F3EF-4076-90DC-06B5001416B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1891CA-49A5-4B57-AFA7-8E93AF85CFB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E62B480D-798A-4032-9E54-F0DBB37CFF6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B4C4C7-B84A-4E7B-9191-DE14D27159C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994E6-0E19-426D-8F8A-C1C3E656275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B9782-4637-42A4-B70D-1A07A998DD3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009DC3F1-C7C3-4BB2-86BC-F8A26D83B63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D07FEE8-DF24-410A-939D-41222DA48EC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4E807-ED42-4F91-8459-D0250A24F83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CEAC505F-FF49-4D0E-96F8-0B4A6C4C7BC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A5194-2362-48C8-B6F6-7B390CC4DBD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D39F7-1BA3-437B-B6BF-ABD7A481384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902E6-B800-47A5-BF5E-69C396B989D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8C785-0CAA-48ED-89BD-2CCF52C4F13C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BD9FA-E671-47BB-863C-DE837EDDB56F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衛福部疾管署</a:t>
          </a:r>
          <a:endParaRPr lang="zh-TW" sz="1700" kern="1200" dirty="0">
            <a:solidFill>
              <a:schemeClr val="tx1"/>
            </a:solidFill>
          </a:endParaRPr>
        </a:p>
      </dsp:txBody>
      <dsp:txXfrm>
        <a:off x="3483799" y="192645"/>
        <a:ext cx="922321" cy="922321"/>
      </dsp:txXfrm>
    </dsp:sp>
    <dsp:sp modelId="{D2F0F474-32F1-41F1-8C0A-8A59A027392B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BBF96BE9-9D51-4587-844F-04798100BF5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hlinkClick xmlns:r="http://schemas.openxmlformats.org/officeDocument/2006/relationships" r:id="rId3"/>
            </a:rPr>
            <a:t>防疫小測驗</a:t>
          </a:r>
          <a:endParaRPr lang="zh-TW" sz="1700" kern="1200" dirty="0"/>
        </a:p>
      </dsp:txBody>
      <dsp:txXfrm>
        <a:off x="3914976" y="1801820"/>
        <a:ext cx="922321" cy="922321"/>
      </dsp:txXfrm>
    </dsp:sp>
    <dsp:sp modelId="{8C479547-0568-47D3-8A15-63643A2C5114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15090E2E-70AA-4B31-B21E-911821793FF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>
              <a:hlinkClick xmlns:r="http://schemas.openxmlformats.org/officeDocument/2006/relationships" r:id="rId4"/>
            </a:rPr>
            <a:t>防疫影片：觀賞防疫影片</a:t>
          </a:r>
          <a:endParaRPr lang="zh-TW" sz="1700" kern="1200" dirty="0"/>
        </a:p>
      </dsp:txBody>
      <dsp:txXfrm>
        <a:off x="3483799" y="3410996"/>
        <a:ext cx="922321" cy="922321"/>
      </dsp:txXfrm>
    </dsp:sp>
    <dsp:sp modelId="{B5F79F20-9DB6-4021-9295-D8B913209B32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照顧自己，愛護</a:t>
          </a:r>
          <a:r>
            <a:rPr lang="zh-TW" altLang="en-US" sz="1600" kern="1200" smtClean="0"/>
            <a:t>家人！</a:t>
          </a:r>
          <a:r>
            <a:rPr lang="en-US" altLang="en-US" sz="1600" kern="1200" smtClean="0"/>
            <a:t>https://www.youtube.com/watch?v=a5JzhVwmCKA</a:t>
          </a:r>
          <a:endParaRPr lang="zh-TW" alt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 smtClean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  <a:lvl2pPr>
              <a:defRPr sz="400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2pPr>
            <a:lvl3pPr>
              <a:defRPr sz="400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3pPr>
            <a:lvl4pPr>
              <a:defRPr sz="400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4pPr>
            <a:lvl5pPr>
              <a:defRPr sz="400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FF0000"/>
          </a:solidFill>
          <a:latin typeface="文鼎粗行楷" panose="020B0609010101010101" pitchFamily="49" charset="-120"/>
          <a:ea typeface="文鼎粗行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61" y="2852936"/>
            <a:ext cx="396007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14:prism isContent="1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2206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" name="圖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44824"/>
            <a:ext cx="1544195" cy="154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0429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9553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125</Words>
  <Application>Microsoft Office PowerPoint</Application>
  <PresentationFormat>如螢幕大小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文鼎粗行楷</vt:lpstr>
      <vt:lpstr>文鼎細鋼筆行楷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2021-12-07T03:10:17Z</dcterms:modified>
</cp:coreProperties>
</file>