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A9543D-8631-4900-A808-3FEAC073ACCB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62363F3-F6B1-4F9E-B345-10782A3093D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A308B56-8553-4532-9945-B9793E07F030}" type="parTrans" cxnId="{D2AEE894-556B-4188-8FE5-D88F5E103DC7}">
      <dgm:prSet/>
      <dgm:spPr/>
      <dgm:t>
        <a:bodyPr/>
        <a:lstStyle/>
        <a:p>
          <a:endParaRPr lang="zh-TW" altLang="en-US"/>
        </a:p>
      </dgm:t>
    </dgm:pt>
    <dgm:pt modelId="{D7450F16-09E7-4C8E-90A7-D12753BFEAA1}" type="sibTrans" cxnId="{D2AEE894-556B-4188-8FE5-D88F5E103DC7}">
      <dgm:prSet/>
      <dgm:spPr/>
      <dgm:t>
        <a:bodyPr/>
        <a:lstStyle/>
        <a:p>
          <a:endParaRPr lang="zh-TW" altLang="en-US"/>
        </a:p>
      </dgm:t>
    </dgm:pt>
    <dgm:pt modelId="{83FC5B37-9CC7-4F77-8100-BA7299F3D2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1C5D9A5-B003-4914-A57B-2EC3446907CD}" type="parTrans" cxnId="{68FAB460-DF73-441B-80A4-FFE6891EACEF}">
      <dgm:prSet/>
      <dgm:spPr/>
      <dgm:t>
        <a:bodyPr/>
        <a:lstStyle/>
        <a:p>
          <a:endParaRPr lang="zh-TW" altLang="en-US"/>
        </a:p>
      </dgm:t>
    </dgm:pt>
    <dgm:pt modelId="{3116C64C-D667-49F9-8527-639BA87AEC9C}" type="sibTrans" cxnId="{68FAB460-DF73-441B-80A4-FFE6891EACEF}">
      <dgm:prSet/>
      <dgm:spPr/>
      <dgm:t>
        <a:bodyPr/>
        <a:lstStyle/>
        <a:p>
          <a:endParaRPr lang="zh-TW" altLang="en-US"/>
        </a:p>
      </dgm:t>
    </dgm:pt>
    <dgm:pt modelId="{B2AA6A98-E028-4CEF-B3E9-2B37282515B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8303551-A7A0-4884-9DC5-4205BEE72827}" type="parTrans" cxnId="{F985A0F5-63C3-432A-A0A5-9ECA14384B20}">
      <dgm:prSet/>
      <dgm:spPr/>
      <dgm:t>
        <a:bodyPr/>
        <a:lstStyle/>
        <a:p>
          <a:endParaRPr lang="zh-TW" altLang="en-US"/>
        </a:p>
      </dgm:t>
    </dgm:pt>
    <dgm:pt modelId="{8EB515F7-F531-4267-BC99-3ACFA7AE7E37}" type="sibTrans" cxnId="{F985A0F5-63C3-432A-A0A5-9ECA14384B20}">
      <dgm:prSet/>
      <dgm:spPr/>
      <dgm:t>
        <a:bodyPr/>
        <a:lstStyle/>
        <a:p>
          <a:endParaRPr lang="zh-TW" altLang="en-US"/>
        </a:p>
      </dgm:t>
    </dgm:pt>
    <dgm:pt modelId="{71E903B7-5FB8-4580-A338-CDEFB3EF309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8661F07-9852-4086-87B6-617667B1D3A5}" type="parTrans" cxnId="{FF929ADF-BF5D-40D2-9F2C-658DA203CCA7}">
      <dgm:prSet/>
      <dgm:spPr/>
      <dgm:t>
        <a:bodyPr/>
        <a:lstStyle/>
        <a:p>
          <a:endParaRPr lang="zh-TW" altLang="en-US"/>
        </a:p>
      </dgm:t>
    </dgm:pt>
    <dgm:pt modelId="{E9963D19-38F2-4A11-B823-86B0E7B0DA1F}" type="sibTrans" cxnId="{FF929ADF-BF5D-40D2-9F2C-658DA203CCA7}">
      <dgm:prSet/>
      <dgm:spPr/>
      <dgm:t>
        <a:bodyPr/>
        <a:lstStyle/>
        <a:p>
          <a:endParaRPr lang="zh-TW" altLang="en-US"/>
        </a:p>
      </dgm:t>
    </dgm:pt>
    <dgm:pt modelId="{4DA6EEA5-C8F1-4731-9F42-884439B9C576}" type="pres">
      <dgm:prSet presAssocID="{FFA9543D-8631-4900-A808-3FEAC073ACCB}" presName="Name0" presStyleCnt="0">
        <dgm:presLayoutVars>
          <dgm:dir/>
          <dgm:resizeHandles val="exact"/>
        </dgm:presLayoutVars>
      </dgm:prSet>
      <dgm:spPr/>
    </dgm:pt>
    <dgm:pt modelId="{F8B98A28-8535-4E08-A5B0-0E1F2265EF80}" type="pres">
      <dgm:prSet presAssocID="{FFA9543D-8631-4900-A808-3FEAC073ACCB}" presName="fgShape" presStyleLbl="fgShp" presStyleIdx="0" presStyleCnt="1"/>
      <dgm:spPr/>
    </dgm:pt>
    <dgm:pt modelId="{691EC7A1-D650-4DC2-B5D2-0D61EBCDADF6}" type="pres">
      <dgm:prSet presAssocID="{FFA9543D-8631-4900-A808-3FEAC073ACCB}" presName="linComp" presStyleCnt="0"/>
      <dgm:spPr/>
    </dgm:pt>
    <dgm:pt modelId="{FFA5E25A-C274-4C49-AC1C-846AC056C0E0}" type="pres">
      <dgm:prSet presAssocID="{E62363F3-F6B1-4F9E-B345-10782A3093DB}" presName="compNode" presStyleCnt="0"/>
      <dgm:spPr/>
    </dgm:pt>
    <dgm:pt modelId="{AC287DE0-A78F-4EA5-B103-7BFE0582806A}" type="pres">
      <dgm:prSet presAssocID="{E62363F3-F6B1-4F9E-B345-10782A3093DB}" presName="bkgdShape" presStyleLbl="node1" presStyleIdx="0" presStyleCnt="4"/>
      <dgm:spPr/>
    </dgm:pt>
    <dgm:pt modelId="{96839011-815B-4632-89AA-4B4B62116AAC}" type="pres">
      <dgm:prSet presAssocID="{E62363F3-F6B1-4F9E-B345-10782A3093DB}" presName="nodeTx" presStyleLbl="node1" presStyleIdx="0" presStyleCnt="4">
        <dgm:presLayoutVars>
          <dgm:bulletEnabled val="1"/>
        </dgm:presLayoutVars>
      </dgm:prSet>
      <dgm:spPr/>
    </dgm:pt>
    <dgm:pt modelId="{71D29EA7-A57D-4477-859C-FBE23AE2E3C6}" type="pres">
      <dgm:prSet presAssocID="{E62363F3-F6B1-4F9E-B345-10782A3093DB}" presName="invisiNode" presStyleLbl="node1" presStyleIdx="0" presStyleCnt="4"/>
      <dgm:spPr/>
    </dgm:pt>
    <dgm:pt modelId="{5F5B68E5-3253-4ECA-86DF-E52E8AD45396}" type="pres">
      <dgm:prSet presAssocID="{E62363F3-F6B1-4F9E-B345-10782A3093DB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83895B-EBBC-49CB-84DE-64DAFAF6B892}" type="pres">
      <dgm:prSet presAssocID="{D7450F16-09E7-4C8E-90A7-D12753BFEAA1}" presName="sibTrans" presStyleLbl="sibTrans2D1" presStyleIdx="0" presStyleCnt="0"/>
      <dgm:spPr/>
    </dgm:pt>
    <dgm:pt modelId="{A67C61E0-8479-4AA0-B506-68F629E15A64}" type="pres">
      <dgm:prSet presAssocID="{83FC5B37-9CC7-4F77-8100-BA7299F3D222}" presName="compNode" presStyleCnt="0"/>
      <dgm:spPr/>
    </dgm:pt>
    <dgm:pt modelId="{F68F6DA9-6DB6-427B-A879-AD90E083EB43}" type="pres">
      <dgm:prSet presAssocID="{83FC5B37-9CC7-4F77-8100-BA7299F3D222}" presName="bkgdShape" presStyleLbl="node1" presStyleIdx="1" presStyleCnt="4"/>
      <dgm:spPr/>
    </dgm:pt>
    <dgm:pt modelId="{F4A5F155-5BE7-48A8-B89B-4C05F25FA99D}" type="pres">
      <dgm:prSet presAssocID="{83FC5B37-9CC7-4F77-8100-BA7299F3D222}" presName="nodeTx" presStyleLbl="node1" presStyleIdx="1" presStyleCnt="4">
        <dgm:presLayoutVars>
          <dgm:bulletEnabled val="1"/>
        </dgm:presLayoutVars>
      </dgm:prSet>
      <dgm:spPr/>
    </dgm:pt>
    <dgm:pt modelId="{2A32F5E6-CEF0-4E9A-8FBD-0425E3D40723}" type="pres">
      <dgm:prSet presAssocID="{83FC5B37-9CC7-4F77-8100-BA7299F3D222}" presName="invisiNode" presStyleLbl="node1" presStyleIdx="1" presStyleCnt="4"/>
      <dgm:spPr/>
    </dgm:pt>
    <dgm:pt modelId="{17BA9A90-F630-4115-841F-E2083F17A7ED}" type="pres">
      <dgm:prSet presAssocID="{83FC5B37-9CC7-4F77-8100-BA7299F3D222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9323BD-4313-4853-AD1F-487EBE2DA74B}" type="pres">
      <dgm:prSet presAssocID="{3116C64C-D667-49F9-8527-639BA87AEC9C}" presName="sibTrans" presStyleLbl="sibTrans2D1" presStyleIdx="0" presStyleCnt="0"/>
      <dgm:spPr/>
    </dgm:pt>
    <dgm:pt modelId="{B4E3A764-3884-4854-86AB-601DEE20D85C}" type="pres">
      <dgm:prSet presAssocID="{B2AA6A98-E028-4CEF-B3E9-2B37282515BB}" presName="compNode" presStyleCnt="0"/>
      <dgm:spPr/>
    </dgm:pt>
    <dgm:pt modelId="{32E5AB1E-EFEC-4359-902E-58DB4D6F93CE}" type="pres">
      <dgm:prSet presAssocID="{B2AA6A98-E028-4CEF-B3E9-2B37282515BB}" presName="bkgdShape" presStyleLbl="node1" presStyleIdx="2" presStyleCnt="4"/>
      <dgm:spPr/>
    </dgm:pt>
    <dgm:pt modelId="{4A822772-7FCE-410F-87AE-49745BBDA7D7}" type="pres">
      <dgm:prSet presAssocID="{B2AA6A98-E028-4CEF-B3E9-2B37282515BB}" presName="nodeTx" presStyleLbl="node1" presStyleIdx="2" presStyleCnt="4">
        <dgm:presLayoutVars>
          <dgm:bulletEnabled val="1"/>
        </dgm:presLayoutVars>
      </dgm:prSet>
      <dgm:spPr/>
    </dgm:pt>
    <dgm:pt modelId="{6BEC0ACE-A684-4722-A43C-65E1C021B2A4}" type="pres">
      <dgm:prSet presAssocID="{B2AA6A98-E028-4CEF-B3E9-2B37282515BB}" presName="invisiNode" presStyleLbl="node1" presStyleIdx="2" presStyleCnt="4"/>
      <dgm:spPr/>
    </dgm:pt>
    <dgm:pt modelId="{2DF974E0-2EAA-419F-BAF5-8097EA478B15}" type="pres">
      <dgm:prSet presAssocID="{B2AA6A98-E028-4CEF-B3E9-2B37282515BB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9C9A9A-9762-4C1B-866D-169EAA36B661}" type="pres">
      <dgm:prSet presAssocID="{8EB515F7-F531-4267-BC99-3ACFA7AE7E37}" presName="sibTrans" presStyleLbl="sibTrans2D1" presStyleIdx="0" presStyleCnt="0"/>
      <dgm:spPr/>
    </dgm:pt>
    <dgm:pt modelId="{4047894A-E8D9-4586-96D1-7D8BFEAA4CC6}" type="pres">
      <dgm:prSet presAssocID="{71E903B7-5FB8-4580-A338-CDEFB3EF309B}" presName="compNode" presStyleCnt="0"/>
      <dgm:spPr/>
    </dgm:pt>
    <dgm:pt modelId="{8F87843C-46A6-454E-B40D-E2F19BA21FA3}" type="pres">
      <dgm:prSet presAssocID="{71E903B7-5FB8-4580-A338-CDEFB3EF309B}" presName="bkgdShape" presStyleLbl="node1" presStyleIdx="3" presStyleCnt="4"/>
      <dgm:spPr/>
    </dgm:pt>
    <dgm:pt modelId="{49E1B484-4BB7-402E-AEA2-46637F0F36F4}" type="pres">
      <dgm:prSet presAssocID="{71E903B7-5FB8-4580-A338-CDEFB3EF309B}" presName="nodeTx" presStyleLbl="node1" presStyleIdx="3" presStyleCnt="4">
        <dgm:presLayoutVars>
          <dgm:bulletEnabled val="1"/>
        </dgm:presLayoutVars>
      </dgm:prSet>
      <dgm:spPr/>
    </dgm:pt>
    <dgm:pt modelId="{6075564A-7320-46C6-8693-6F81F5DCB10C}" type="pres">
      <dgm:prSet presAssocID="{71E903B7-5FB8-4580-A338-CDEFB3EF309B}" presName="invisiNode" presStyleLbl="node1" presStyleIdx="3" presStyleCnt="4"/>
      <dgm:spPr/>
    </dgm:pt>
    <dgm:pt modelId="{5B57F8E2-309C-432E-90B3-679F8F645EC6}" type="pres">
      <dgm:prSet presAssocID="{71E903B7-5FB8-4580-A338-CDEFB3EF309B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50F16992-C805-438A-9709-30C6C4BBDB93}" type="presOf" srcId="{E62363F3-F6B1-4F9E-B345-10782A3093DB}" destId="{AC287DE0-A78F-4EA5-B103-7BFE0582806A}" srcOrd="0" destOrd="0" presId="urn:microsoft.com/office/officeart/2005/8/layout/hList7"/>
    <dgm:cxn modelId="{746A7E9E-1FD9-4FC1-B4EF-98C67DAB9D03}" type="presOf" srcId="{8EB515F7-F531-4267-BC99-3ACFA7AE7E37}" destId="{B59C9A9A-9762-4C1B-866D-169EAA36B661}" srcOrd="0" destOrd="0" presId="urn:microsoft.com/office/officeart/2005/8/layout/hList7"/>
    <dgm:cxn modelId="{B0AFAB98-C1D7-41DD-9DA2-E001EAFAB1A2}" type="presOf" srcId="{B2AA6A98-E028-4CEF-B3E9-2B37282515BB}" destId="{4A822772-7FCE-410F-87AE-49745BBDA7D7}" srcOrd="1" destOrd="0" presId="urn:microsoft.com/office/officeart/2005/8/layout/hList7"/>
    <dgm:cxn modelId="{DAF64353-9755-44C5-A72C-5B255B5E930E}" type="presOf" srcId="{FFA9543D-8631-4900-A808-3FEAC073ACCB}" destId="{4DA6EEA5-C8F1-4731-9F42-884439B9C576}" srcOrd="0" destOrd="0" presId="urn:microsoft.com/office/officeart/2005/8/layout/hList7"/>
    <dgm:cxn modelId="{FF929ADF-BF5D-40D2-9F2C-658DA203CCA7}" srcId="{FFA9543D-8631-4900-A808-3FEAC073ACCB}" destId="{71E903B7-5FB8-4580-A338-CDEFB3EF309B}" srcOrd="3" destOrd="0" parTransId="{B8661F07-9852-4086-87B6-617667B1D3A5}" sibTransId="{E9963D19-38F2-4A11-B823-86B0E7B0DA1F}"/>
    <dgm:cxn modelId="{784677C6-C4B8-4C05-95EE-8A436485E868}" type="presOf" srcId="{D7450F16-09E7-4C8E-90A7-D12753BFEAA1}" destId="{1183895B-EBBC-49CB-84DE-64DAFAF6B892}" srcOrd="0" destOrd="0" presId="urn:microsoft.com/office/officeart/2005/8/layout/hList7"/>
    <dgm:cxn modelId="{391D3FB0-3D50-4978-928F-47F9F7E1021D}" type="presOf" srcId="{71E903B7-5FB8-4580-A338-CDEFB3EF309B}" destId="{8F87843C-46A6-454E-B40D-E2F19BA21FA3}" srcOrd="0" destOrd="0" presId="urn:microsoft.com/office/officeart/2005/8/layout/hList7"/>
    <dgm:cxn modelId="{F985A0F5-63C3-432A-A0A5-9ECA14384B20}" srcId="{FFA9543D-8631-4900-A808-3FEAC073ACCB}" destId="{B2AA6A98-E028-4CEF-B3E9-2B37282515BB}" srcOrd="2" destOrd="0" parTransId="{98303551-A7A0-4884-9DC5-4205BEE72827}" sibTransId="{8EB515F7-F531-4267-BC99-3ACFA7AE7E37}"/>
    <dgm:cxn modelId="{C1316361-FA8A-404A-A85B-7CBD298D8185}" type="presOf" srcId="{3116C64C-D667-49F9-8527-639BA87AEC9C}" destId="{2D9323BD-4313-4853-AD1F-487EBE2DA74B}" srcOrd="0" destOrd="0" presId="urn:microsoft.com/office/officeart/2005/8/layout/hList7"/>
    <dgm:cxn modelId="{19B06813-384D-4A32-8AE9-D7723E495A7F}" type="presOf" srcId="{B2AA6A98-E028-4CEF-B3E9-2B37282515BB}" destId="{32E5AB1E-EFEC-4359-902E-58DB4D6F93CE}" srcOrd="0" destOrd="0" presId="urn:microsoft.com/office/officeart/2005/8/layout/hList7"/>
    <dgm:cxn modelId="{E636A781-1105-44ED-B0C8-115B41E10136}" type="presOf" srcId="{71E903B7-5FB8-4580-A338-CDEFB3EF309B}" destId="{49E1B484-4BB7-402E-AEA2-46637F0F36F4}" srcOrd="1" destOrd="0" presId="urn:microsoft.com/office/officeart/2005/8/layout/hList7"/>
    <dgm:cxn modelId="{74E61C05-CF43-4F31-AB9E-1124E95A48C5}" type="presOf" srcId="{E62363F3-F6B1-4F9E-B345-10782A3093DB}" destId="{96839011-815B-4632-89AA-4B4B62116AAC}" srcOrd="1" destOrd="0" presId="urn:microsoft.com/office/officeart/2005/8/layout/hList7"/>
    <dgm:cxn modelId="{1933E159-9B55-4E8D-A172-956A545CE04A}" type="presOf" srcId="{83FC5B37-9CC7-4F77-8100-BA7299F3D222}" destId="{F68F6DA9-6DB6-427B-A879-AD90E083EB43}" srcOrd="0" destOrd="0" presId="urn:microsoft.com/office/officeart/2005/8/layout/hList7"/>
    <dgm:cxn modelId="{68FAB460-DF73-441B-80A4-FFE6891EACEF}" srcId="{FFA9543D-8631-4900-A808-3FEAC073ACCB}" destId="{83FC5B37-9CC7-4F77-8100-BA7299F3D222}" srcOrd="1" destOrd="0" parTransId="{91C5D9A5-B003-4914-A57B-2EC3446907CD}" sibTransId="{3116C64C-D667-49F9-8527-639BA87AEC9C}"/>
    <dgm:cxn modelId="{D2AEE894-556B-4188-8FE5-D88F5E103DC7}" srcId="{FFA9543D-8631-4900-A808-3FEAC073ACCB}" destId="{E62363F3-F6B1-4F9E-B345-10782A3093DB}" srcOrd="0" destOrd="0" parTransId="{4A308B56-8553-4532-9945-B9793E07F030}" sibTransId="{D7450F16-09E7-4C8E-90A7-D12753BFEAA1}"/>
    <dgm:cxn modelId="{426FD1C7-D1CF-4571-93DA-C121C6B15B68}" type="presOf" srcId="{83FC5B37-9CC7-4F77-8100-BA7299F3D222}" destId="{F4A5F155-5BE7-48A8-B89B-4C05F25FA99D}" srcOrd="1" destOrd="0" presId="urn:microsoft.com/office/officeart/2005/8/layout/hList7"/>
    <dgm:cxn modelId="{C56F8E31-20F9-4E05-8075-F098D331EC83}" type="presParOf" srcId="{4DA6EEA5-C8F1-4731-9F42-884439B9C576}" destId="{F8B98A28-8535-4E08-A5B0-0E1F2265EF80}" srcOrd="0" destOrd="0" presId="urn:microsoft.com/office/officeart/2005/8/layout/hList7"/>
    <dgm:cxn modelId="{06FE470E-D2BE-4748-9713-B3214E22BC2F}" type="presParOf" srcId="{4DA6EEA5-C8F1-4731-9F42-884439B9C576}" destId="{691EC7A1-D650-4DC2-B5D2-0D61EBCDADF6}" srcOrd="1" destOrd="0" presId="urn:microsoft.com/office/officeart/2005/8/layout/hList7"/>
    <dgm:cxn modelId="{D25497F1-555F-4E5C-AF89-EAD455565FBC}" type="presParOf" srcId="{691EC7A1-D650-4DC2-B5D2-0D61EBCDADF6}" destId="{FFA5E25A-C274-4C49-AC1C-846AC056C0E0}" srcOrd="0" destOrd="0" presId="urn:microsoft.com/office/officeart/2005/8/layout/hList7"/>
    <dgm:cxn modelId="{B29FAF27-A953-4440-8780-427260E565C5}" type="presParOf" srcId="{FFA5E25A-C274-4C49-AC1C-846AC056C0E0}" destId="{AC287DE0-A78F-4EA5-B103-7BFE0582806A}" srcOrd="0" destOrd="0" presId="urn:microsoft.com/office/officeart/2005/8/layout/hList7"/>
    <dgm:cxn modelId="{28B5AD01-7B88-48AA-8A8C-C94EA500FBDC}" type="presParOf" srcId="{FFA5E25A-C274-4C49-AC1C-846AC056C0E0}" destId="{96839011-815B-4632-89AA-4B4B62116AAC}" srcOrd="1" destOrd="0" presId="urn:microsoft.com/office/officeart/2005/8/layout/hList7"/>
    <dgm:cxn modelId="{6CE13C0D-327A-4DE8-A808-8A19EB5D066B}" type="presParOf" srcId="{FFA5E25A-C274-4C49-AC1C-846AC056C0E0}" destId="{71D29EA7-A57D-4477-859C-FBE23AE2E3C6}" srcOrd="2" destOrd="0" presId="urn:microsoft.com/office/officeart/2005/8/layout/hList7"/>
    <dgm:cxn modelId="{A3DB93ED-7D5C-48D5-BCA0-42EB75BF70EE}" type="presParOf" srcId="{FFA5E25A-C274-4C49-AC1C-846AC056C0E0}" destId="{5F5B68E5-3253-4ECA-86DF-E52E8AD45396}" srcOrd="3" destOrd="0" presId="urn:microsoft.com/office/officeart/2005/8/layout/hList7"/>
    <dgm:cxn modelId="{F1AAB9D6-8DFC-46D5-8CC2-31B9400AF452}" type="presParOf" srcId="{691EC7A1-D650-4DC2-B5D2-0D61EBCDADF6}" destId="{1183895B-EBBC-49CB-84DE-64DAFAF6B892}" srcOrd="1" destOrd="0" presId="urn:microsoft.com/office/officeart/2005/8/layout/hList7"/>
    <dgm:cxn modelId="{0B3A8C48-84A1-4990-88E4-2F719693C959}" type="presParOf" srcId="{691EC7A1-D650-4DC2-B5D2-0D61EBCDADF6}" destId="{A67C61E0-8479-4AA0-B506-68F629E15A64}" srcOrd="2" destOrd="0" presId="urn:microsoft.com/office/officeart/2005/8/layout/hList7"/>
    <dgm:cxn modelId="{6FE4EA13-7787-4BFE-AD2B-F8B41031AD60}" type="presParOf" srcId="{A67C61E0-8479-4AA0-B506-68F629E15A64}" destId="{F68F6DA9-6DB6-427B-A879-AD90E083EB43}" srcOrd="0" destOrd="0" presId="urn:microsoft.com/office/officeart/2005/8/layout/hList7"/>
    <dgm:cxn modelId="{8C67D0C6-3F84-47FD-861B-FE6077CBCEC6}" type="presParOf" srcId="{A67C61E0-8479-4AA0-B506-68F629E15A64}" destId="{F4A5F155-5BE7-48A8-B89B-4C05F25FA99D}" srcOrd="1" destOrd="0" presId="urn:microsoft.com/office/officeart/2005/8/layout/hList7"/>
    <dgm:cxn modelId="{70764445-8DD5-4B9A-BD2F-8DC15FC8493D}" type="presParOf" srcId="{A67C61E0-8479-4AA0-B506-68F629E15A64}" destId="{2A32F5E6-CEF0-4E9A-8FBD-0425E3D40723}" srcOrd="2" destOrd="0" presId="urn:microsoft.com/office/officeart/2005/8/layout/hList7"/>
    <dgm:cxn modelId="{3323E17B-50E3-41EC-8E33-9A7B772E5751}" type="presParOf" srcId="{A67C61E0-8479-4AA0-B506-68F629E15A64}" destId="{17BA9A90-F630-4115-841F-E2083F17A7ED}" srcOrd="3" destOrd="0" presId="urn:microsoft.com/office/officeart/2005/8/layout/hList7"/>
    <dgm:cxn modelId="{49E29064-D637-4195-896A-38155BABC057}" type="presParOf" srcId="{691EC7A1-D650-4DC2-B5D2-0D61EBCDADF6}" destId="{2D9323BD-4313-4853-AD1F-487EBE2DA74B}" srcOrd="3" destOrd="0" presId="urn:microsoft.com/office/officeart/2005/8/layout/hList7"/>
    <dgm:cxn modelId="{A4FF20B1-8BDC-4180-9AD3-B2088F8A7508}" type="presParOf" srcId="{691EC7A1-D650-4DC2-B5D2-0D61EBCDADF6}" destId="{B4E3A764-3884-4854-86AB-601DEE20D85C}" srcOrd="4" destOrd="0" presId="urn:microsoft.com/office/officeart/2005/8/layout/hList7"/>
    <dgm:cxn modelId="{0E78D896-F68B-4F9A-BE1D-FD3125F8CDC3}" type="presParOf" srcId="{B4E3A764-3884-4854-86AB-601DEE20D85C}" destId="{32E5AB1E-EFEC-4359-902E-58DB4D6F93CE}" srcOrd="0" destOrd="0" presId="urn:microsoft.com/office/officeart/2005/8/layout/hList7"/>
    <dgm:cxn modelId="{9A1D285A-0917-44BD-A552-C85867C1D2D6}" type="presParOf" srcId="{B4E3A764-3884-4854-86AB-601DEE20D85C}" destId="{4A822772-7FCE-410F-87AE-49745BBDA7D7}" srcOrd="1" destOrd="0" presId="urn:microsoft.com/office/officeart/2005/8/layout/hList7"/>
    <dgm:cxn modelId="{3BEA0E06-A11F-4EB4-855B-D7FCFA5C77A4}" type="presParOf" srcId="{B4E3A764-3884-4854-86AB-601DEE20D85C}" destId="{6BEC0ACE-A684-4722-A43C-65E1C021B2A4}" srcOrd="2" destOrd="0" presId="urn:microsoft.com/office/officeart/2005/8/layout/hList7"/>
    <dgm:cxn modelId="{8DACBC69-E3E0-470D-B2F0-4775D9373294}" type="presParOf" srcId="{B4E3A764-3884-4854-86AB-601DEE20D85C}" destId="{2DF974E0-2EAA-419F-BAF5-8097EA478B15}" srcOrd="3" destOrd="0" presId="urn:microsoft.com/office/officeart/2005/8/layout/hList7"/>
    <dgm:cxn modelId="{0CF1DD29-B1B6-4CCB-B613-93800A1499EC}" type="presParOf" srcId="{691EC7A1-D650-4DC2-B5D2-0D61EBCDADF6}" destId="{B59C9A9A-9762-4C1B-866D-169EAA36B661}" srcOrd="5" destOrd="0" presId="urn:microsoft.com/office/officeart/2005/8/layout/hList7"/>
    <dgm:cxn modelId="{096FEE44-F8A9-4C2C-9F6D-3F7ED425267C}" type="presParOf" srcId="{691EC7A1-D650-4DC2-B5D2-0D61EBCDADF6}" destId="{4047894A-E8D9-4586-96D1-7D8BFEAA4CC6}" srcOrd="6" destOrd="0" presId="urn:microsoft.com/office/officeart/2005/8/layout/hList7"/>
    <dgm:cxn modelId="{F1DD3042-2DDC-4E2C-ACC1-F765DB7815FB}" type="presParOf" srcId="{4047894A-E8D9-4586-96D1-7D8BFEAA4CC6}" destId="{8F87843C-46A6-454E-B40D-E2F19BA21FA3}" srcOrd="0" destOrd="0" presId="urn:microsoft.com/office/officeart/2005/8/layout/hList7"/>
    <dgm:cxn modelId="{9193CAD0-295A-4968-BC32-9B752DF8A9E3}" type="presParOf" srcId="{4047894A-E8D9-4586-96D1-7D8BFEAA4CC6}" destId="{49E1B484-4BB7-402E-AEA2-46637F0F36F4}" srcOrd="1" destOrd="0" presId="urn:microsoft.com/office/officeart/2005/8/layout/hList7"/>
    <dgm:cxn modelId="{9DE3BF68-2CF1-4F89-B9FA-7040E949CEEA}" type="presParOf" srcId="{4047894A-E8D9-4586-96D1-7D8BFEAA4CC6}" destId="{6075564A-7320-46C6-8693-6F81F5DCB10C}" srcOrd="2" destOrd="0" presId="urn:microsoft.com/office/officeart/2005/8/layout/hList7"/>
    <dgm:cxn modelId="{6D7DA78B-68D2-4754-99C2-769479186BB8}" type="presParOf" srcId="{4047894A-E8D9-4586-96D1-7D8BFEAA4CC6}" destId="{5B57F8E2-309C-432E-90B3-679F8F645EC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57E18-8214-49F0-9B5E-82760CA50C3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3C6979A-8B96-4D61-8A5A-BC9EE5F0EC6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72C05C2-05DE-48A5-86BE-1A3A6A20D6B2}" type="parTrans" cxnId="{A538DBEB-9457-48A7-B08E-7930C1C0C5A0}">
      <dgm:prSet/>
      <dgm:spPr/>
      <dgm:t>
        <a:bodyPr/>
        <a:lstStyle/>
        <a:p>
          <a:endParaRPr lang="zh-TW" altLang="en-US"/>
        </a:p>
      </dgm:t>
    </dgm:pt>
    <dgm:pt modelId="{03EDB63D-AA5A-4772-8377-4CB164A89C07}" type="sibTrans" cxnId="{A538DBEB-9457-48A7-B08E-7930C1C0C5A0}">
      <dgm:prSet/>
      <dgm:spPr/>
      <dgm:t>
        <a:bodyPr/>
        <a:lstStyle/>
        <a:p>
          <a:endParaRPr lang="zh-TW" altLang="en-US"/>
        </a:p>
      </dgm:t>
    </dgm:pt>
    <dgm:pt modelId="{06B7FA7E-CBCE-48BE-91D9-D817588FFF6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A5EF8B0-5020-4CCB-BD3C-D9629CBADFE3}" type="parTrans" cxnId="{23BCBE79-D8BA-4EA5-982E-D096569FB9CA}">
      <dgm:prSet/>
      <dgm:spPr/>
      <dgm:t>
        <a:bodyPr/>
        <a:lstStyle/>
        <a:p>
          <a:endParaRPr lang="zh-TW" altLang="en-US"/>
        </a:p>
      </dgm:t>
    </dgm:pt>
    <dgm:pt modelId="{AC21DE63-3A48-424A-AC0E-17FD2CA87B01}" type="sibTrans" cxnId="{23BCBE79-D8BA-4EA5-982E-D096569FB9CA}">
      <dgm:prSet/>
      <dgm:spPr/>
      <dgm:t>
        <a:bodyPr/>
        <a:lstStyle/>
        <a:p>
          <a:endParaRPr lang="zh-TW" altLang="en-US"/>
        </a:p>
      </dgm:t>
    </dgm:pt>
    <dgm:pt modelId="{A871F144-60DA-4A9A-8B97-563920ECF7C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795AAB4-5714-43E0-8A83-C9AFE21F1EF4}" type="parTrans" cxnId="{BF43172F-AF61-4F19-AF28-1CA1058C6913}">
      <dgm:prSet/>
      <dgm:spPr/>
      <dgm:t>
        <a:bodyPr/>
        <a:lstStyle/>
        <a:p>
          <a:endParaRPr lang="zh-TW" altLang="en-US"/>
        </a:p>
      </dgm:t>
    </dgm:pt>
    <dgm:pt modelId="{FF97F543-747D-4763-B632-BBBF477698F5}" type="sibTrans" cxnId="{BF43172F-AF61-4F19-AF28-1CA1058C6913}">
      <dgm:prSet/>
      <dgm:spPr/>
      <dgm:t>
        <a:bodyPr/>
        <a:lstStyle/>
        <a:p>
          <a:endParaRPr lang="zh-TW" altLang="en-US"/>
        </a:p>
      </dgm:t>
    </dgm:pt>
    <dgm:pt modelId="{0588E8FD-193A-4D52-9DDE-85D133C8443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7DB4827E-FE02-430E-B033-99C8E078CF41}" type="parTrans" cxnId="{EAB41ABF-E810-40C5-80D1-0DE7A9A638A7}">
      <dgm:prSet/>
      <dgm:spPr/>
      <dgm:t>
        <a:bodyPr/>
        <a:lstStyle/>
        <a:p>
          <a:endParaRPr lang="zh-TW" altLang="en-US"/>
        </a:p>
      </dgm:t>
    </dgm:pt>
    <dgm:pt modelId="{38ECA45E-65AE-4372-8BDF-F8DA0A1ED082}" type="sibTrans" cxnId="{EAB41ABF-E810-40C5-80D1-0DE7A9A638A7}">
      <dgm:prSet/>
      <dgm:spPr/>
      <dgm:t>
        <a:bodyPr/>
        <a:lstStyle/>
        <a:p>
          <a:endParaRPr lang="zh-TW" altLang="en-US"/>
        </a:p>
      </dgm:t>
    </dgm:pt>
    <dgm:pt modelId="{5E2F36A0-06BE-483B-882B-B135BEB8AB66}" type="pres">
      <dgm:prSet presAssocID="{91757E18-8214-49F0-9B5E-82760CA50C34}" presName="rootNode" presStyleCnt="0">
        <dgm:presLayoutVars>
          <dgm:chMax/>
          <dgm:chPref/>
          <dgm:dir/>
          <dgm:animLvl val="lvl"/>
        </dgm:presLayoutVars>
      </dgm:prSet>
      <dgm:spPr/>
    </dgm:pt>
    <dgm:pt modelId="{9C65B8ED-8BAC-488D-B379-9E868978C31E}" type="pres">
      <dgm:prSet presAssocID="{93C6979A-8B96-4D61-8A5A-BC9EE5F0EC61}" presName="composite" presStyleCnt="0"/>
      <dgm:spPr/>
    </dgm:pt>
    <dgm:pt modelId="{217D92A0-93B4-4BAE-9817-9DA1778F9D62}" type="pres">
      <dgm:prSet presAssocID="{93C6979A-8B96-4D61-8A5A-BC9EE5F0EC6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BC0D1B8-CE4E-4A5F-8FE3-8BD23F06E6EB}" type="pres">
      <dgm:prSet presAssocID="{93C6979A-8B96-4D61-8A5A-BC9EE5F0EC6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96C0B4-2D05-4C9A-B9C8-555AFEA17102}" type="pres">
      <dgm:prSet presAssocID="{93C6979A-8B96-4D61-8A5A-BC9EE5F0EC6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1DE79BE-9CB7-4F45-B4D2-500265D95458}" type="pres">
      <dgm:prSet presAssocID="{03EDB63D-AA5A-4772-8377-4CB164A89C07}" presName="sibTrans" presStyleCnt="0"/>
      <dgm:spPr/>
    </dgm:pt>
    <dgm:pt modelId="{745ECC99-BFE5-4539-ADE5-204A1F0BE89F}" type="pres">
      <dgm:prSet presAssocID="{A871F144-60DA-4A9A-8B97-563920ECF7CD}" presName="composite" presStyleCnt="0"/>
      <dgm:spPr/>
    </dgm:pt>
    <dgm:pt modelId="{4AE01FC6-657E-4F47-BE73-8349705B9C74}" type="pres">
      <dgm:prSet presAssocID="{A871F144-60DA-4A9A-8B97-563920ECF7C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9AEE3D8-2F2B-49DD-8915-5FC4E810C5A7}" type="pres">
      <dgm:prSet presAssocID="{A871F144-60DA-4A9A-8B97-563920ECF7C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D9DE5CF-9238-4D62-88BF-0A4D94DCC38C}" type="pres">
      <dgm:prSet presAssocID="{A871F144-60DA-4A9A-8B97-563920ECF7C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62450EF5-E20C-457A-B770-C05F6D4926C3}" type="presOf" srcId="{91757E18-8214-49F0-9B5E-82760CA50C34}" destId="{5E2F36A0-06BE-483B-882B-B135BEB8AB66}" srcOrd="0" destOrd="0" presId="urn:microsoft.com/office/officeart/2008/layout/TitledPictureBlocks"/>
    <dgm:cxn modelId="{BF43172F-AF61-4F19-AF28-1CA1058C6913}" srcId="{91757E18-8214-49F0-9B5E-82760CA50C34}" destId="{A871F144-60DA-4A9A-8B97-563920ECF7CD}" srcOrd="1" destOrd="0" parTransId="{2795AAB4-5714-43E0-8A83-C9AFE21F1EF4}" sibTransId="{FF97F543-747D-4763-B632-BBBF477698F5}"/>
    <dgm:cxn modelId="{C488BD61-95F0-4349-B192-C30156AF649A}" type="presOf" srcId="{0588E8FD-193A-4D52-9DDE-85D133C84439}" destId="{AD9DE5CF-9238-4D62-88BF-0A4D94DCC38C}" srcOrd="0" destOrd="0" presId="urn:microsoft.com/office/officeart/2008/layout/TitledPictureBlocks"/>
    <dgm:cxn modelId="{F847F599-CF96-4518-9527-BBDFE16A7B54}" type="presOf" srcId="{A871F144-60DA-4A9A-8B97-563920ECF7CD}" destId="{4AE01FC6-657E-4F47-BE73-8349705B9C74}" srcOrd="0" destOrd="0" presId="urn:microsoft.com/office/officeart/2008/layout/TitledPictureBlocks"/>
    <dgm:cxn modelId="{904804C0-9570-45CC-AEEA-E914E257D2E4}" type="presOf" srcId="{93C6979A-8B96-4D61-8A5A-BC9EE5F0EC61}" destId="{217D92A0-93B4-4BAE-9817-9DA1778F9D62}" srcOrd="0" destOrd="0" presId="urn:microsoft.com/office/officeart/2008/layout/TitledPictureBlocks"/>
    <dgm:cxn modelId="{B62D88BC-CA20-47D3-B616-AAFC3ECB3465}" type="presOf" srcId="{06B7FA7E-CBCE-48BE-91D9-D817588FFF65}" destId="{9996C0B4-2D05-4C9A-B9C8-555AFEA17102}" srcOrd="0" destOrd="0" presId="urn:microsoft.com/office/officeart/2008/layout/TitledPictureBlocks"/>
    <dgm:cxn modelId="{A538DBEB-9457-48A7-B08E-7930C1C0C5A0}" srcId="{91757E18-8214-49F0-9B5E-82760CA50C34}" destId="{93C6979A-8B96-4D61-8A5A-BC9EE5F0EC61}" srcOrd="0" destOrd="0" parTransId="{D72C05C2-05DE-48A5-86BE-1A3A6A20D6B2}" sibTransId="{03EDB63D-AA5A-4772-8377-4CB164A89C07}"/>
    <dgm:cxn modelId="{23BCBE79-D8BA-4EA5-982E-D096569FB9CA}" srcId="{93C6979A-8B96-4D61-8A5A-BC9EE5F0EC61}" destId="{06B7FA7E-CBCE-48BE-91D9-D817588FFF65}" srcOrd="0" destOrd="0" parTransId="{DA5EF8B0-5020-4CCB-BD3C-D9629CBADFE3}" sibTransId="{AC21DE63-3A48-424A-AC0E-17FD2CA87B01}"/>
    <dgm:cxn modelId="{EAB41ABF-E810-40C5-80D1-0DE7A9A638A7}" srcId="{A871F144-60DA-4A9A-8B97-563920ECF7CD}" destId="{0588E8FD-193A-4D52-9DDE-85D133C84439}" srcOrd="0" destOrd="0" parTransId="{7DB4827E-FE02-430E-B033-99C8E078CF41}" sibTransId="{38ECA45E-65AE-4372-8BDF-F8DA0A1ED082}"/>
    <dgm:cxn modelId="{F5257055-8072-48DB-8B59-3D25199E8BF1}" type="presParOf" srcId="{5E2F36A0-06BE-483B-882B-B135BEB8AB66}" destId="{9C65B8ED-8BAC-488D-B379-9E868978C31E}" srcOrd="0" destOrd="0" presId="urn:microsoft.com/office/officeart/2008/layout/TitledPictureBlocks"/>
    <dgm:cxn modelId="{9477A9A6-5B77-4FDF-82AA-611E39326FD9}" type="presParOf" srcId="{9C65B8ED-8BAC-488D-B379-9E868978C31E}" destId="{217D92A0-93B4-4BAE-9817-9DA1778F9D62}" srcOrd="0" destOrd="0" presId="urn:microsoft.com/office/officeart/2008/layout/TitledPictureBlocks"/>
    <dgm:cxn modelId="{606C5A3A-9024-409C-B214-6741C9D930B7}" type="presParOf" srcId="{9C65B8ED-8BAC-488D-B379-9E868978C31E}" destId="{EBC0D1B8-CE4E-4A5F-8FE3-8BD23F06E6EB}" srcOrd="1" destOrd="0" presId="urn:microsoft.com/office/officeart/2008/layout/TitledPictureBlocks"/>
    <dgm:cxn modelId="{9B127AB3-6CF7-47E0-BB1D-B44F57A50A94}" type="presParOf" srcId="{9C65B8ED-8BAC-488D-B379-9E868978C31E}" destId="{9996C0B4-2D05-4C9A-B9C8-555AFEA17102}" srcOrd="2" destOrd="0" presId="urn:microsoft.com/office/officeart/2008/layout/TitledPictureBlocks"/>
    <dgm:cxn modelId="{40807997-389B-433F-B441-CD6F49F31F6F}" type="presParOf" srcId="{5E2F36A0-06BE-483B-882B-B135BEB8AB66}" destId="{11DE79BE-9CB7-4F45-B4D2-500265D95458}" srcOrd="1" destOrd="0" presId="urn:microsoft.com/office/officeart/2008/layout/TitledPictureBlocks"/>
    <dgm:cxn modelId="{A9AD8804-7C4D-4D2B-88FC-8975F95D2138}" type="presParOf" srcId="{5E2F36A0-06BE-483B-882B-B135BEB8AB66}" destId="{745ECC99-BFE5-4539-ADE5-204A1F0BE89F}" srcOrd="2" destOrd="0" presId="urn:microsoft.com/office/officeart/2008/layout/TitledPictureBlocks"/>
    <dgm:cxn modelId="{9B77B620-6F07-4D73-8D9D-914C787928F8}" type="presParOf" srcId="{745ECC99-BFE5-4539-ADE5-204A1F0BE89F}" destId="{4AE01FC6-657E-4F47-BE73-8349705B9C74}" srcOrd="0" destOrd="0" presId="urn:microsoft.com/office/officeart/2008/layout/TitledPictureBlocks"/>
    <dgm:cxn modelId="{EEE254FA-6DEF-419C-90A0-DC528A2C24B8}" type="presParOf" srcId="{745ECC99-BFE5-4539-ADE5-204A1F0BE89F}" destId="{39AEE3D8-2F2B-49DD-8915-5FC4E810C5A7}" srcOrd="1" destOrd="0" presId="urn:microsoft.com/office/officeart/2008/layout/TitledPictureBlocks"/>
    <dgm:cxn modelId="{F423D7DB-3C09-46F1-8622-39B26E6D5A44}" type="presParOf" srcId="{745ECC99-BFE5-4539-ADE5-204A1F0BE89F}" destId="{AD9DE5CF-9238-4D62-88BF-0A4D94DCC38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A8B153-5A73-4C80-AB1F-6CF009DB2BA3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D76B27C-9084-48FB-9159-1B9C4A743FDC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AD66D703-D85D-4B82-8215-4DEEC77A167E}" type="parTrans" cxnId="{593D714E-6101-408B-8792-694522AF0774}">
      <dgm:prSet/>
      <dgm:spPr/>
      <dgm:t>
        <a:bodyPr/>
        <a:lstStyle/>
        <a:p>
          <a:endParaRPr lang="zh-TW" altLang="en-US"/>
        </a:p>
      </dgm:t>
    </dgm:pt>
    <dgm:pt modelId="{DBBC4419-55F2-46C5-A055-EFA3A461419E}" type="sibTrans" cxnId="{593D714E-6101-408B-8792-694522AF0774}">
      <dgm:prSet/>
      <dgm:spPr/>
      <dgm:t>
        <a:bodyPr/>
        <a:lstStyle/>
        <a:p>
          <a:endParaRPr lang="zh-TW" altLang="en-US"/>
        </a:p>
      </dgm:t>
    </dgm:pt>
    <dgm:pt modelId="{782D611D-C300-479F-8B36-4C83D78EBD4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A3FD2E4-AFEF-48D2-A261-3AC4DB0FE287}" type="parTrans" cxnId="{D680E447-A588-41B3-ACFF-0550CC45046B}">
      <dgm:prSet/>
      <dgm:spPr/>
      <dgm:t>
        <a:bodyPr/>
        <a:lstStyle/>
        <a:p>
          <a:endParaRPr lang="zh-TW" altLang="en-US"/>
        </a:p>
      </dgm:t>
    </dgm:pt>
    <dgm:pt modelId="{AA429EDA-BC06-487C-BE73-E07BFC8BBEF8}" type="sibTrans" cxnId="{D680E447-A588-41B3-ACFF-0550CC45046B}">
      <dgm:prSet/>
      <dgm:spPr/>
      <dgm:t>
        <a:bodyPr/>
        <a:lstStyle/>
        <a:p>
          <a:endParaRPr lang="zh-TW" altLang="en-US"/>
        </a:p>
      </dgm:t>
    </dgm:pt>
    <dgm:pt modelId="{91200F06-FB9D-4EC9-A3D5-9C9B37DBA7DE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D02DCDCD-2C82-48FB-8C15-0CEA29A45D95}" type="parTrans" cxnId="{5106A85A-46FB-4826-B0ED-2541BB86AD3C}">
      <dgm:prSet/>
      <dgm:spPr/>
      <dgm:t>
        <a:bodyPr/>
        <a:lstStyle/>
        <a:p>
          <a:endParaRPr lang="zh-TW" altLang="en-US"/>
        </a:p>
      </dgm:t>
    </dgm:pt>
    <dgm:pt modelId="{9CBD0304-5DBB-483A-94DF-B68A9883C0C8}" type="sibTrans" cxnId="{5106A85A-46FB-4826-B0ED-2541BB86AD3C}">
      <dgm:prSet/>
      <dgm:spPr/>
      <dgm:t>
        <a:bodyPr/>
        <a:lstStyle/>
        <a:p>
          <a:endParaRPr lang="zh-TW" altLang="en-US"/>
        </a:p>
      </dgm:t>
    </dgm:pt>
    <dgm:pt modelId="{9AEF2C53-E306-4B82-BC7B-FE41F36EA340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FD25739C-602C-4688-A2CA-0DA4BCD04A61}" type="parTrans" cxnId="{C896DB68-BD63-4E58-8CE0-6653BF639F3C}">
      <dgm:prSet/>
      <dgm:spPr/>
      <dgm:t>
        <a:bodyPr/>
        <a:lstStyle/>
        <a:p>
          <a:endParaRPr lang="zh-TW" altLang="en-US"/>
        </a:p>
      </dgm:t>
    </dgm:pt>
    <dgm:pt modelId="{FF42D7FA-3D5A-4E17-98EE-7E9574B48B92}" type="sibTrans" cxnId="{C896DB68-BD63-4E58-8CE0-6653BF639F3C}">
      <dgm:prSet/>
      <dgm:spPr/>
      <dgm:t>
        <a:bodyPr/>
        <a:lstStyle/>
        <a:p>
          <a:endParaRPr lang="zh-TW" altLang="en-US"/>
        </a:p>
      </dgm:t>
    </dgm:pt>
    <dgm:pt modelId="{ADD823A4-892E-4CB2-8489-E75C552865B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2A2A1525-ABC0-466A-A38D-15A1BDA43188}" type="parTrans" cxnId="{B5FF1FBD-ADDB-49EC-9A71-F31CECFD0375}">
      <dgm:prSet/>
      <dgm:spPr/>
      <dgm:t>
        <a:bodyPr/>
        <a:lstStyle/>
        <a:p>
          <a:endParaRPr lang="zh-TW" altLang="en-US"/>
        </a:p>
      </dgm:t>
    </dgm:pt>
    <dgm:pt modelId="{467EF24B-397B-46D6-96DB-F7F184FF2364}" type="sibTrans" cxnId="{B5FF1FBD-ADDB-49EC-9A71-F31CECFD0375}">
      <dgm:prSet/>
      <dgm:spPr/>
      <dgm:t>
        <a:bodyPr/>
        <a:lstStyle/>
        <a:p>
          <a:endParaRPr lang="zh-TW" altLang="en-US"/>
        </a:p>
      </dgm:t>
    </dgm:pt>
    <dgm:pt modelId="{4E737F20-B0F6-4A2B-AD3C-BCECBAE30D2D}">
      <dgm:prSet/>
      <dgm:spPr/>
      <dgm:t>
        <a:bodyPr/>
        <a:lstStyle/>
        <a:p>
          <a:pPr rtl="0"/>
          <a:r>
            <a:rPr lang="zh-TW" dirty="0" smtClean="0"/>
            <a:t>擊敗新</a:t>
          </a:r>
          <a:r>
            <a:rPr lang="zh-TW" smtClean="0"/>
            <a:t>冠病</a:t>
          </a:r>
          <a:endParaRPr lang="zh-TW" dirty="0"/>
        </a:p>
      </dgm:t>
    </dgm:pt>
    <dgm:pt modelId="{043B81B6-82B7-4DA6-B97B-28639BB16CBB}" type="parTrans" cxnId="{AE15624F-800B-4382-82D1-C06DD7BEA705}">
      <dgm:prSet/>
      <dgm:spPr/>
      <dgm:t>
        <a:bodyPr/>
        <a:lstStyle/>
        <a:p>
          <a:endParaRPr lang="zh-TW" altLang="en-US"/>
        </a:p>
      </dgm:t>
    </dgm:pt>
    <dgm:pt modelId="{7D646B04-B2AC-4134-84D9-DE209835BD19}" type="sibTrans" cxnId="{AE15624F-800B-4382-82D1-C06DD7BEA705}">
      <dgm:prSet/>
      <dgm:spPr/>
      <dgm:t>
        <a:bodyPr/>
        <a:lstStyle/>
        <a:p>
          <a:endParaRPr lang="zh-TW" altLang="en-US"/>
        </a:p>
      </dgm:t>
    </dgm:pt>
    <dgm:pt modelId="{856FF184-D2C3-4F89-BF45-94D6692D752C}" type="pres">
      <dgm:prSet presAssocID="{93A8B153-5A73-4C80-AB1F-6CF009DB2BA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5C96BB7-501B-48E2-84C0-8D5BAF6AF267}" type="pres">
      <dgm:prSet presAssocID="{93A8B153-5A73-4C80-AB1F-6CF009DB2BA3}" presName="cycle" presStyleCnt="0"/>
      <dgm:spPr/>
    </dgm:pt>
    <dgm:pt modelId="{22563421-E376-4FEB-9BD5-513140FBDDF8}" type="pres">
      <dgm:prSet presAssocID="{93A8B153-5A73-4C80-AB1F-6CF009DB2BA3}" presName="centerShape" presStyleCnt="0"/>
      <dgm:spPr/>
    </dgm:pt>
    <dgm:pt modelId="{65028412-4881-49E7-9429-181F7C48305E}" type="pres">
      <dgm:prSet presAssocID="{93A8B153-5A73-4C80-AB1F-6CF009DB2BA3}" presName="connSite" presStyleLbl="node1" presStyleIdx="0" presStyleCnt="3"/>
      <dgm:spPr/>
    </dgm:pt>
    <dgm:pt modelId="{882568D6-CD48-4BB3-AD49-03EAAB6FD3DB}" type="pres">
      <dgm:prSet presAssocID="{93A8B153-5A73-4C80-AB1F-6CF009DB2BA3}" presName="visible" presStyleLbl="node1" presStyleIdx="0" presStyleCnt="3" custLinFactNeighborX="-5114" custLinFactNeighborY="6274"/>
      <dgm:spPr/>
      <dgm:t>
        <a:bodyPr/>
        <a:lstStyle/>
        <a:p>
          <a:endParaRPr lang="zh-TW" altLang="en-US"/>
        </a:p>
      </dgm:t>
    </dgm:pt>
    <dgm:pt modelId="{DC5C6698-85E2-4B1D-9BD4-CEE472B6046A}" type="pres">
      <dgm:prSet presAssocID="{AD66D703-D85D-4B82-8215-4DEEC77A167E}" presName="Name25" presStyleLbl="parChTrans1D1" presStyleIdx="0" presStyleCnt="2"/>
      <dgm:spPr/>
    </dgm:pt>
    <dgm:pt modelId="{9447EC9C-ED12-4035-8A9B-2D9473700034}" type="pres">
      <dgm:prSet presAssocID="{BD76B27C-9084-48FB-9159-1B9C4A743FDC}" presName="node" presStyleCnt="0"/>
      <dgm:spPr/>
    </dgm:pt>
    <dgm:pt modelId="{5AADB3AB-435C-4FA8-8243-D06D134108D0}" type="pres">
      <dgm:prSet presAssocID="{BD76B27C-9084-48FB-9159-1B9C4A743FDC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E2156C2-68BE-4435-A732-B7653F991515}" type="pres">
      <dgm:prSet presAssocID="{BD76B27C-9084-48FB-9159-1B9C4A743FDC}" presName="childNode" presStyleLbl="revTx" presStyleIdx="0" presStyleCnt="2">
        <dgm:presLayoutVars>
          <dgm:bulletEnabled val="1"/>
        </dgm:presLayoutVars>
      </dgm:prSet>
      <dgm:spPr/>
    </dgm:pt>
    <dgm:pt modelId="{39657D55-E5B7-4B21-BD46-729D528AF8BC}" type="pres">
      <dgm:prSet presAssocID="{FD25739C-602C-4688-A2CA-0DA4BCD04A61}" presName="Name25" presStyleLbl="parChTrans1D1" presStyleIdx="1" presStyleCnt="2"/>
      <dgm:spPr/>
    </dgm:pt>
    <dgm:pt modelId="{D1416F66-05CB-4396-AAE6-D902C92DD8A9}" type="pres">
      <dgm:prSet presAssocID="{9AEF2C53-E306-4B82-BC7B-FE41F36EA340}" presName="node" presStyleCnt="0"/>
      <dgm:spPr/>
    </dgm:pt>
    <dgm:pt modelId="{39C797F3-7C7E-4299-A1B8-0EAD24D52A90}" type="pres">
      <dgm:prSet presAssocID="{9AEF2C53-E306-4B82-BC7B-FE41F36EA34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D9A7453-7B9A-4296-A96E-5B6041DE6F81}" type="pres">
      <dgm:prSet presAssocID="{9AEF2C53-E306-4B82-BC7B-FE41F36EA340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896DB68-BD63-4E58-8CE0-6653BF639F3C}" srcId="{93A8B153-5A73-4C80-AB1F-6CF009DB2BA3}" destId="{9AEF2C53-E306-4B82-BC7B-FE41F36EA340}" srcOrd="1" destOrd="0" parTransId="{FD25739C-602C-4688-A2CA-0DA4BCD04A61}" sibTransId="{FF42D7FA-3D5A-4E17-98EE-7E9574B48B92}"/>
    <dgm:cxn modelId="{0CC3BA25-ACE2-457C-B298-6D553AA11577}" type="presOf" srcId="{FD25739C-602C-4688-A2CA-0DA4BCD04A61}" destId="{39657D55-E5B7-4B21-BD46-729D528AF8BC}" srcOrd="0" destOrd="0" presId="urn:microsoft.com/office/officeart/2005/8/layout/radial2"/>
    <dgm:cxn modelId="{64771120-6688-467D-A32E-4C817AD77B50}" type="presOf" srcId="{93A8B153-5A73-4C80-AB1F-6CF009DB2BA3}" destId="{856FF184-D2C3-4F89-BF45-94D6692D752C}" srcOrd="0" destOrd="0" presId="urn:microsoft.com/office/officeart/2005/8/layout/radial2"/>
    <dgm:cxn modelId="{5106A85A-46FB-4826-B0ED-2541BB86AD3C}" srcId="{BD76B27C-9084-48FB-9159-1B9C4A743FDC}" destId="{91200F06-FB9D-4EC9-A3D5-9C9B37DBA7DE}" srcOrd="1" destOrd="0" parTransId="{D02DCDCD-2C82-48FB-8C15-0CEA29A45D95}" sibTransId="{9CBD0304-5DBB-483A-94DF-B68A9883C0C8}"/>
    <dgm:cxn modelId="{9FBB2846-E765-46CC-AA75-3DA1DF4C183A}" type="presOf" srcId="{4E737F20-B0F6-4A2B-AD3C-BCECBAE30D2D}" destId="{FD9A7453-7B9A-4296-A96E-5B6041DE6F81}" srcOrd="0" destOrd="1" presId="urn:microsoft.com/office/officeart/2005/8/layout/radial2"/>
    <dgm:cxn modelId="{593D714E-6101-408B-8792-694522AF0774}" srcId="{93A8B153-5A73-4C80-AB1F-6CF009DB2BA3}" destId="{BD76B27C-9084-48FB-9159-1B9C4A743FDC}" srcOrd="0" destOrd="0" parTransId="{AD66D703-D85D-4B82-8215-4DEEC77A167E}" sibTransId="{DBBC4419-55F2-46C5-A055-EFA3A461419E}"/>
    <dgm:cxn modelId="{53C35F07-3DDD-4AED-BFD4-BAAB73F0AFCF}" type="presOf" srcId="{91200F06-FB9D-4EC9-A3D5-9C9B37DBA7DE}" destId="{5E2156C2-68BE-4435-A732-B7653F991515}" srcOrd="0" destOrd="1" presId="urn:microsoft.com/office/officeart/2005/8/layout/radial2"/>
    <dgm:cxn modelId="{B5FF1FBD-ADDB-49EC-9A71-F31CECFD0375}" srcId="{9AEF2C53-E306-4B82-BC7B-FE41F36EA340}" destId="{ADD823A4-892E-4CB2-8489-E75C552865BD}" srcOrd="0" destOrd="0" parTransId="{2A2A1525-ABC0-466A-A38D-15A1BDA43188}" sibTransId="{467EF24B-397B-46D6-96DB-F7F184FF2364}"/>
    <dgm:cxn modelId="{BE35C7C1-23A4-4EF0-BDCE-2B31522623B3}" type="presOf" srcId="{9AEF2C53-E306-4B82-BC7B-FE41F36EA340}" destId="{39C797F3-7C7E-4299-A1B8-0EAD24D52A90}" srcOrd="0" destOrd="0" presId="urn:microsoft.com/office/officeart/2005/8/layout/radial2"/>
    <dgm:cxn modelId="{AE15624F-800B-4382-82D1-C06DD7BEA705}" srcId="{9AEF2C53-E306-4B82-BC7B-FE41F36EA340}" destId="{4E737F20-B0F6-4A2B-AD3C-BCECBAE30D2D}" srcOrd="1" destOrd="0" parTransId="{043B81B6-82B7-4DA6-B97B-28639BB16CBB}" sibTransId="{7D646B04-B2AC-4134-84D9-DE209835BD19}"/>
    <dgm:cxn modelId="{D680E447-A588-41B3-ACFF-0550CC45046B}" srcId="{BD76B27C-9084-48FB-9159-1B9C4A743FDC}" destId="{782D611D-C300-479F-8B36-4C83D78EBD42}" srcOrd="0" destOrd="0" parTransId="{6A3FD2E4-AFEF-48D2-A261-3AC4DB0FE287}" sibTransId="{AA429EDA-BC06-487C-BE73-E07BFC8BBEF8}"/>
    <dgm:cxn modelId="{D293EB84-7C11-4726-B62E-E7D0E07D5415}" type="presOf" srcId="{782D611D-C300-479F-8B36-4C83D78EBD42}" destId="{5E2156C2-68BE-4435-A732-B7653F991515}" srcOrd="0" destOrd="0" presId="urn:microsoft.com/office/officeart/2005/8/layout/radial2"/>
    <dgm:cxn modelId="{32CF43C0-2BC5-4BD4-B318-0D82B1A55C95}" type="presOf" srcId="{AD66D703-D85D-4B82-8215-4DEEC77A167E}" destId="{DC5C6698-85E2-4B1D-9BD4-CEE472B6046A}" srcOrd="0" destOrd="0" presId="urn:microsoft.com/office/officeart/2005/8/layout/radial2"/>
    <dgm:cxn modelId="{D3F7CC13-0938-47FC-B924-E707E9197F30}" type="presOf" srcId="{BD76B27C-9084-48FB-9159-1B9C4A743FDC}" destId="{5AADB3AB-435C-4FA8-8243-D06D134108D0}" srcOrd="0" destOrd="0" presId="urn:microsoft.com/office/officeart/2005/8/layout/radial2"/>
    <dgm:cxn modelId="{259BB705-8851-45D2-AD03-0BA5C3D53AA4}" type="presOf" srcId="{ADD823A4-892E-4CB2-8489-E75C552865BD}" destId="{FD9A7453-7B9A-4296-A96E-5B6041DE6F81}" srcOrd="0" destOrd="0" presId="urn:microsoft.com/office/officeart/2005/8/layout/radial2"/>
    <dgm:cxn modelId="{878AB7FB-0C32-49A0-9903-21B338BD3924}" type="presParOf" srcId="{856FF184-D2C3-4F89-BF45-94D6692D752C}" destId="{B5C96BB7-501B-48E2-84C0-8D5BAF6AF267}" srcOrd="0" destOrd="0" presId="urn:microsoft.com/office/officeart/2005/8/layout/radial2"/>
    <dgm:cxn modelId="{095EA1EB-F602-4838-951D-07E58C2FCC00}" type="presParOf" srcId="{B5C96BB7-501B-48E2-84C0-8D5BAF6AF267}" destId="{22563421-E376-4FEB-9BD5-513140FBDDF8}" srcOrd="0" destOrd="0" presId="urn:microsoft.com/office/officeart/2005/8/layout/radial2"/>
    <dgm:cxn modelId="{A4B23600-EA8C-49D3-9B9D-288D61B40F0F}" type="presParOf" srcId="{22563421-E376-4FEB-9BD5-513140FBDDF8}" destId="{65028412-4881-49E7-9429-181F7C48305E}" srcOrd="0" destOrd="0" presId="urn:microsoft.com/office/officeart/2005/8/layout/radial2"/>
    <dgm:cxn modelId="{0F13B67F-905B-437F-8CC8-E36C84FDD71F}" type="presParOf" srcId="{22563421-E376-4FEB-9BD5-513140FBDDF8}" destId="{882568D6-CD48-4BB3-AD49-03EAAB6FD3DB}" srcOrd="1" destOrd="0" presId="urn:microsoft.com/office/officeart/2005/8/layout/radial2"/>
    <dgm:cxn modelId="{2AECCA8E-546C-44DF-8004-2F3030A75DBB}" type="presParOf" srcId="{B5C96BB7-501B-48E2-84C0-8D5BAF6AF267}" destId="{DC5C6698-85E2-4B1D-9BD4-CEE472B6046A}" srcOrd="1" destOrd="0" presId="urn:microsoft.com/office/officeart/2005/8/layout/radial2"/>
    <dgm:cxn modelId="{E734ED62-30A3-4D64-9479-3296A7A1A213}" type="presParOf" srcId="{B5C96BB7-501B-48E2-84C0-8D5BAF6AF267}" destId="{9447EC9C-ED12-4035-8A9B-2D9473700034}" srcOrd="2" destOrd="0" presId="urn:microsoft.com/office/officeart/2005/8/layout/radial2"/>
    <dgm:cxn modelId="{81A73F34-3F75-44BD-9258-AF382D913976}" type="presParOf" srcId="{9447EC9C-ED12-4035-8A9B-2D9473700034}" destId="{5AADB3AB-435C-4FA8-8243-D06D134108D0}" srcOrd="0" destOrd="0" presId="urn:microsoft.com/office/officeart/2005/8/layout/radial2"/>
    <dgm:cxn modelId="{9C222A99-EF35-46C1-B253-0E40288C6295}" type="presParOf" srcId="{9447EC9C-ED12-4035-8A9B-2D9473700034}" destId="{5E2156C2-68BE-4435-A732-B7653F991515}" srcOrd="1" destOrd="0" presId="urn:microsoft.com/office/officeart/2005/8/layout/radial2"/>
    <dgm:cxn modelId="{6E840B2A-D867-4673-A87C-6AC3C2A29A84}" type="presParOf" srcId="{B5C96BB7-501B-48E2-84C0-8D5BAF6AF267}" destId="{39657D55-E5B7-4B21-BD46-729D528AF8BC}" srcOrd="3" destOrd="0" presId="urn:microsoft.com/office/officeart/2005/8/layout/radial2"/>
    <dgm:cxn modelId="{9182A124-B6AD-40FA-8B43-C78D86238A5E}" type="presParOf" srcId="{B5C96BB7-501B-48E2-84C0-8D5BAF6AF267}" destId="{D1416F66-05CB-4396-AAE6-D902C92DD8A9}" srcOrd="4" destOrd="0" presId="urn:microsoft.com/office/officeart/2005/8/layout/radial2"/>
    <dgm:cxn modelId="{4F08D912-43A2-41CB-8365-18D20985DC64}" type="presParOf" srcId="{D1416F66-05CB-4396-AAE6-D902C92DD8A9}" destId="{39C797F3-7C7E-4299-A1B8-0EAD24D52A90}" srcOrd="0" destOrd="0" presId="urn:microsoft.com/office/officeart/2005/8/layout/radial2"/>
    <dgm:cxn modelId="{5FCDA91D-19F7-4C99-B3B4-8F5A67528249}" type="presParOf" srcId="{D1416F66-05CB-4396-AAE6-D902C92DD8A9}" destId="{FD9A7453-7B9A-4296-A96E-5B6041DE6F8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87DE0-A78F-4EA5-B103-7BFE0582806A}">
      <dsp:nvSpPr>
        <dsp:cNvPr id="0" name=""/>
        <dsp:cNvSpPr/>
      </dsp:nvSpPr>
      <dsp:spPr>
        <a:xfrm>
          <a:off x="1528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6855"/>
        <a:ext cx="1601890" cy="1506855"/>
      </dsp:txXfrm>
    </dsp:sp>
    <dsp:sp modelId="{5F5B68E5-3253-4ECA-86DF-E52E8AD45396}">
      <dsp:nvSpPr>
        <dsp:cNvPr id="0" name=""/>
        <dsp:cNvSpPr/>
      </dsp:nvSpPr>
      <dsp:spPr>
        <a:xfrm>
          <a:off x="175244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F6DA9-6DB6-427B-A879-AD90E083EB43}">
      <dsp:nvSpPr>
        <dsp:cNvPr id="0" name=""/>
        <dsp:cNvSpPr/>
      </dsp:nvSpPr>
      <dsp:spPr>
        <a:xfrm>
          <a:off x="1651475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51475" y="1506855"/>
        <a:ext cx="1601890" cy="1506855"/>
      </dsp:txXfrm>
    </dsp:sp>
    <dsp:sp modelId="{17BA9A90-F630-4115-841F-E2083F17A7ED}">
      <dsp:nvSpPr>
        <dsp:cNvPr id="0" name=""/>
        <dsp:cNvSpPr/>
      </dsp:nvSpPr>
      <dsp:spPr>
        <a:xfrm>
          <a:off x="1825192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5AB1E-EFEC-4359-902E-58DB4D6F93CE}">
      <dsp:nvSpPr>
        <dsp:cNvPr id="0" name=""/>
        <dsp:cNvSpPr/>
      </dsp:nvSpPr>
      <dsp:spPr>
        <a:xfrm>
          <a:off x="3301422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22" y="1506855"/>
        <a:ext cx="1601890" cy="1506855"/>
      </dsp:txXfrm>
    </dsp:sp>
    <dsp:sp modelId="{2DF974E0-2EAA-419F-BAF5-8097EA478B15}">
      <dsp:nvSpPr>
        <dsp:cNvPr id="0" name=""/>
        <dsp:cNvSpPr/>
      </dsp:nvSpPr>
      <dsp:spPr>
        <a:xfrm>
          <a:off x="3475139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87843C-46A6-454E-B40D-E2F19BA21FA3}">
      <dsp:nvSpPr>
        <dsp:cNvPr id="0" name=""/>
        <dsp:cNvSpPr/>
      </dsp:nvSpPr>
      <dsp:spPr>
        <a:xfrm>
          <a:off x="4951369" y="0"/>
          <a:ext cx="1601890" cy="3767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369" y="1506855"/>
        <a:ext cx="1601890" cy="1506855"/>
      </dsp:txXfrm>
    </dsp:sp>
    <dsp:sp modelId="{5B57F8E2-309C-432E-90B3-679F8F645EC6}">
      <dsp:nvSpPr>
        <dsp:cNvPr id="0" name=""/>
        <dsp:cNvSpPr/>
      </dsp:nvSpPr>
      <dsp:spPr>
        <a:xfrm>
          <a:off x="5125086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98A28-8535-4E08-A5B0-0E1F2265EF80}">
      <dsp:nvSpPr>
        <dsp:cNvPr id="0" name=""/>
        <dsp:cNvSpPr/>
      </dsp:nvSpPr>
      <dsp:spPr>
        <a:xfrm>
          <a:off x="262191" y="3013710"/>
          <a:ext cx="6030404" cy="56507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0D1B8-CE4E-4A5F-8FE3-8BD23F06E6EB}">
      <dsp:nvSpPr>
        <dsp:cNvPr id="0" name=""/>
        <dsp:cNvSpPr/>
      </dsp:nvSpPr>
      <dsp:spPr>
        <a:xfrm>
          <a:off x="1465" y="1097792"/>
          <a:ext cx="2291783" cy="194181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6C0B4-2D05-4C9A-B9C8-555AFEA17102}">
      <dsp:nvSpPr>
        <dsp:cNvPr id="0" name=""/>
        <dsp:cNvSpPr/>
      </dsp:nvSpPr>
      <dsp:spPr>
        <a:xfrm>
          <a:off x="1988067" y="1369526"/>
          <a:ext cx="1086730" cy="1131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大約</a:t>
          </a:r>
          <a:r>
            <a:rPr lang="en-US" sz="1700" kern="1200" smtClean="0"/>
            <a:t>3</a:t>
          </a:r>
          <a:r>
            <a:rPr lang="zh-TW" sz="1700" kern="1200" smtClean="0"/>
            <a:t>個步伐</a:t>
          </a:r>
          <a:endParaRPr lang="zh-TW" sz="1700" kern="1200"/>
        </a:p>
      </dsp:txBody>
      <dsp:txXfrm>
        <a:off x="2019896" y="1401355"/>
        <a:ext cx="1023072" cy="1067413"/>
      </dsp:txXfrm>
    </dsp:sp>
    <dsp:sp modelId="{217D92A0-93B4-4BAE-9817-9DA1778F9D62}">
      <dsp:nvSpPr>
        <dsp:cNvPr id="0" name=""/>
        <dsp:cNvSpPr/>
      </dsp:nvSpPr>
      <dsp:spPr>
        <a:xfrm>
          <a:off x="1465" y="727530"/>
          <a:ext cx="2291783" cy="334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室外至少</a:t>
          </a:r>
          <a:r>
            <a:rPr lang="en-US" sz="1100" kern="1200" smtClean="0"/>
            <a:t>1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1465" y="727530"/>
        <a:ext cx="2291783" cy="334372"/>
      </dsp:txXfrm>
    </dsp:sp>
    <dsp:sp modelId="{39AEE3D8-2F2B-49DD-8915-5FC4E810C5A7}">
      <dsp:nvSpPr>
        <dsp:cNvPr id="0" name=""/>
        <dsp:cNvSpPr/>
      </dsp:nvSpPr>
      <dsp:spPr>
        <a:xfrm>
          <a:off x="3479990" y="1097792"/>
          <a:ext cx="2291783" cy="194181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9DE5CF-9238-4D62-88BF-0A4D94DCC38C}">
      <dsp:nvSpPr>
        <dsp:cNvPr id="0" name=""/>
        <dsp:cNvSpPr/>
      </dsp:nvSpPr>
      <dsp:spPr>
        <a:xfrm>
          <a:off x="5466592" y="1369526"/>
          <a:ext cx="1086730" cy="1131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大約手臂的兩倍長</a:t>
          </a:r>
          <a:endParaRPr lang="zh-TW" sz="1700" kern="1200"/>
        </a:p>
      </dsp:txBody>
      <dsp:txXfrm>
        <a:off x="5498421" y="1401355"/>
        <a:ext cx="1023072" cy="1067413"/>
      </dsp:txXfrm>
    </dsp:sp>
    <dsp:sp modelId="{4AE01FC6-657E-4F47-BE73-8349705B9C74}">
      <dsp:nvSpPr>
        <dsp:cNvPr id="0" name=""/>
        <dsp:cNvSpPr/>
      </dsp:nvSpPr>
      <dsp:spPr>
        <a:xfrm>
          <a:off x="3479990" y="727530"/>
          <a:ext cx="2291783" cy="334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室內至少</a:t>
          </a:r>
          <a:r>
            <a:rPr lang="en-US" sz="1100" kern="1200" smtClean="0"/>
            <a:t>1.5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3479990" y="727530"/>
        <a:ext cx="2291783" cy="334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57D55-E5B7-4B21-BD46-729D528AF8BC}">
      <dsp:nvSpPr>
        <dsp:cNvPr id="0" name=""/>
        <dsp:cNvSpPr/>
      </dsp:nvSpPr>
      <dsp:spPr>
        <a:xfrm rot="1724227">
          <a:off x="2169430" y="2516962"/>
          <a:ext cx="810494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494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C6698-85E2-4B1D-9BD4-CEE472B6046A}">
      <dsp:nvSpPr>
        <dsp:cNvPr id="0" name=""/>
        <dsp:cNvSpPr/>
      </dsp:nvSpPr>
      <dsp:spPr>
        <a:xfrm rot="19875773">
          <a:off x="2169430" y="1182587"/>
          <a:ext cx="810494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494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568D6-CD48-4BB3-AD49-03EAAB6FD3DB}">
      <dsp:nvSpPr>
        <dsp:cNvPr id="0" name=""/>
        <dsp:cNvSpPr/>
      </dsp:nvSpPr>
      <dsp:spPr>
        <a:xfrm>
          <a:off x="1415" y="807364"/>
          <a:ext cx="2461246" cy="24612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ADB3AB-435C-4FA8-8243-D06D134108D0}">
      <dsp:nvSpPr>
        <dsp:cNvPr id="0" name=""/>
        <dsp:cNvSpPr/>
      </dsp:nvSpPr>
      <dsp:spPr>
        <a:xfrm>
          <a:off x="2845161" y="1407"/>
          <a:ext cx="1377824" cy="1377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046939" y="203185"/>
        <a:ext cx="974268" cy="974268"/>
      </dsp:txXfrm>
    </dsp:sp>
    <dsp:sp modelId="{5E2156C2-68BE-4435-A732-B7653F991515}">
      <dsp:nvSpPr>
        <dsp:cNvPr id="0" name=""/>
        <dsp:cNvSpPr/>
      </dsp:nvSpPr>
      <dsp:spPr>
        <a:xfrm>
          <a:off x="4360768" y="1407"/>
          <a:ext cx="2066736" cy="137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掌握最新疫情</a:t>
          </a:r>
          <a:endParaRPr lang="zh-TW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了解防疫議題</a:t>
          </a:r>
          <a:endParaRPr lang="zh-TW" sz="2100" kern="1200"/>
        </a:p>
      </dsp:txBody>
      <dsp:txXfrm>
        <a:off x="4360768" y="1407"/>
        <a:ext cx="2066736" cy="1377824"/>
      </dsp:txXfrm>
    </dsp:sp>
    <dsp:sp modelId="{39C797F3-7C7E-4299-A1B8-0EAD24D52A90}">
      <dsp:nvSpPr>
        <dsp:cNvPr id="0" name=""/>
        <dsp:cNvSpPr/>
      </dsp:nvSpPr>
      <dsp:spPr>
        <a:xfrm>
          <a:off x="2845161" y="2387906"/>
          <a:ext cx="1377824" cy="1377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046939" y="2589684"/>
        <a:ext cx="974268" cy="974268"/>
      </dsp:txXfrm>
    </dsp:sp>
    <dsp:sp modelId="{FD9A7453-7B9A-4296-A96E-5B6041DE6F81}">
      <dsp:nvSpPr>
        <dsp:cNvPr id="0" name=""/>
        <dsp:cNvSpPr/>
      </dsp:nvSpPr>
      <dsp:spPr>
        <a:xfrm>
          <a:off x="4360768" y="2387906"/>
          <a:ext cx="2066736" cy="137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你的防疫觀念正確嗎？</a:t>
          </a:r>
          <a:endParaRPr lang="zh-TW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擊敗新</a:t>
          </a:r>
          <a:r>
            <a:rPr lang="zh-TW" sz="2100" kern="1200" smtClean="0"/>
            <a:t>冠病</a:t>
          </a:r>
          <a:endParaRPr lang="zh-TW" sz="2100" kern="1200" dirty="0"/>
        </a:p>
      </dsp:txBody>
      <dsp:txXfrm>
        <a:off x="4360768" y="2387906"/>
        <a:ext cx="2066736" cy="137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076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89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669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6064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998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4145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573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43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51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9189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7081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58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5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742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9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75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4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364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73747"/>
            <a:ext cx="4267473" cy="295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607822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706597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313731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1345</TotalTime>
  <Words>106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2021-12-07T03:08:05Z</dcterms:modified>
</cp:coreProperties>
</file>