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4A6E"/>
    <a:srgbClr val="A7A422"/>
    <a:srgbClr val="95B61F"/>
    <a:srgbClr val="C7DA10"/>
    <a:srgbClr val="719C2A"/>
    <a:srgbClr val="3242B8"/>
    <a:srgbClr val="B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youtube.com/watch?v=a5JzhVwmCKA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E5E6B9-AD01-4748-96A8-5EE6C179F69F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4F29D79-200E-45DF-B253-19286BFDC8A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E65D07E-3C35-4791-9990-5A351D250AA6}" type="parTrans" cxnId="{E7C6E0FD-E1D3-4691-A1AE-5E1A40EA94B6}">
      <dgm:prSet/>
      <dgm:spPr/>
      <dgm:t>
        <a:bodyPr/>
        <a:lstStyle/>
        <a:p>
          <a:endParaRPr lang="zh-TW" altLang="en-US"/>
        </a:p>
      </dgm:t>
    </dgm:pt>
    <dgm:pt modelId="{84DF5873-EA2D-4963-875B-39D330B4CF85}" type="sibTrans" cxnId="{E7C6E0FD-E1D3-4691-A1AE-5E1A40EA94B6}">
      <dgm:prSet/>
      <dgm:spPr/>
      <dgm:t>
        <a:bodyPr/>
        <a:lstStyle/>
        <a:p>
          <a:endParaRPr lang="zh-TW" altLang="en-US"/>
        </a:p>
      </dgm:t>
    </dgm:pt>
    <dgm:pt modelId="{867052E4-C06C-4F3B-B72C-C9EA4E8B6B6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B076749-6642-4D05-9F37-9A67B3F2FAB8}" type="parTrans" cxnId="{8D00E992-8087-438F-A9F9-71E4CA6DE700}">
      <dgm:prSet/>
      <dgm:spPr/>
      <dgm:t>
        <a:bodyPr/>
        <a:lstStyle/>
        <a:p>
          <a:endParaRPr lang="zh-TW" altLang="en-US"/>
        </a:p>
      </dgm:t>
    </dgm:pt>
    <dgm:pt modelId="{344E4EB3-7189-4CC5-BACC-1E89C47EB31D}" type="sibTrans" cxnId="{8D00E992-8087-438F-A9F9-71E4CA6DE700}">
      <dgm:prSet/>
      <dgm:spPr/>
      <dgm:t>
        <a:bodyPr/>
        <a:lstStyle/>
        <a:p>
          <a:endParaRPr lang="zh-TW" altLang="en-US"/>
        </a:p>
      </dgm:t>
    </dgm:pt>
    <dgm:pt modelId="{2765BDF6-F5DD-4EC5-9057-E868DB46092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F6FC5E3-AD5B-4184-9490-A88FFDF49082}" type="parTrans" cxnId="{22F66E61-28BC-43C0-B068-B68488B19E9D}">
      <dgm:prSet/>
      <dgm:spPr/>
      <dgm:t>
        <a:bodyPr/>
        <a:lstStyle/>
        <a:p>
          <a:endParaRPr lang="zh-TW" altLang="en-US"/>
        </a:p>
      </dgm:t>
    </dgm:pt>
    <dgm:pt modelId="{06C240C2-83A7-42A3-8667-EFEF50B765DC}" type="sibTrans" cxnId="{22F66E61-28BC-43C0-B068-B68488B19E9D}">
      <dgm:prSet/>
      <dgm:spPr/>
      <dgm:t>
        <a:bodyPr/>
        <a:lstStyle/>
        <a:p>
          <a:endParaRPr lang="zh-TW" altLang="en-US"/>
        </a:p>
      </dgm:t>
    </dgm:pt>
    <dgm:pt modelId="{99F0ED46-D0AB-4587-86FF-09A183522C7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E5B41B6-7520-47CA-BDCE-14F7A92FFAE3}" type="parTrans" cxnId="{0BA13961-7220-4924-967A-A9D41D97BBE9}">
      <dgm:prSet/>
      <dgm:spPr/>
      <dgm:t>
        <a:bodyPr/>
        <a:lstStyle/>
        <a:p>
          <a:endParaRPr lang="zh-TW" altLang="en-US"/>
        </a:p>
      </dgm:t>
    </dgm:pt>
    <dgm:pt modelId="{4FDF4126-D184-4D21-99FB-BB7D42708AB4}" type="sibTrans" cxnId="{0BA13961-7220-4924-967A-A9D41D97BBE9}">
      <dgm:prSet/>
      <dgm:spPr/>
      <dgm:t>
        <a:bodyPr/>
        <a:lstStyle/>
        <a:p>
          <a:endParaRPr lang="zh-TW" altLang="en-US"/>
        </a:p>
      </dgm:t>
    </dgm:pt>
    <dgm:pt modelId="{DA69B67C-9558-40BB-9453-3076FE825EDC}" type="pres">
      <dgm:prSet presAssocID="{77E5E6B9-AD01-4748-96A8-5EE6C179F69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A268B05-94D4-496D-A157-DEB1F003ED72}" type="pres">
      <dgm:prSet presAssocID="{77E5E6B9-AD01-4748-96A8-5EE6C179F69F}" presName="fgShape" presStyleLbl="fgShp" presStyleIdx="0" presStyleCnt="1"/>
      <dgm:spPr/>
    </dgm:pt>
    <dgm:pt modelId="{00951EA4-9B5C-48F7-8A87-6BDFD81678D5}" type="pres">
      <dgm:prSet presAssocID="{77E5E6B9-AD01-4748-96A8-5EE6C179F69F}" presName="linComp" presStyleCnt="0"/>
      <dgm:spPr/>
    </dgm:pt>
    <dgm:pt modelId="{6E11EF6E-0AC8-497C-ACD9-36CE99AD3386}" type="pres">
      <dgm:prSet presAssocID="{64F29D79-200E-45DF-B253-19286BFDC8AB}" presName="compNode" presStyleCnt="0"/>
      <dgm:spPr/>
    </dgm:pt>
    <dgm:pt modelId="{7ECA4BA8-27EE-4B8F-885E-96576394BF63}" type="pres">
      <dgm:prSet presAssocID="{64F29D79-200E-45DF-B253-19286BFDC8A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5F9EF7E-55D4-4A10-9502-65AD1FDE2018}" type="pres">
      <dgm:prSet presAssocID="{64F29D79-200E-45DF-B253-19286BFDC8A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8230ED-86B5-4A2D-918F-A6F42ED424F6}" type="pres">
      <dgm:prSet presAssocID="{64F29D79-200E-45DF-B253-19286BFDC8AB}" presName="invisiNode" presStyleLbl="node1" presStyleIdx="0" presStyleCnt="4"/>
      <dgm:spPr/>
    </dgm:pt>
    <dgm:pt modelId="{4889089F-AC09-4ED0-A82A-ED5D92268921}" type="pres">
      <dgm:prSet presAssocID="{64F29D79-200E-45DF-B253-19286BFDC8A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A01361E-34E4-4AF5-8735-6A4140761E80}" type="pres">
      <dgm:prSet presAssocID="{84DF5873-EA2D-4963-875B-39D330B4CF8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BD5518D-3B55-4956-B476-18064177408D}" type="pres">
      <dgm:prSet presAssocID="{867052E4-C06C-4F3B-B72C-C9EA4E8B6B69}" presName="compNode" presStyleCnt="0"/>
      <dgm:spPr/>
    </dgm:pt>
    <dgm:pt modelId="{CD0F7434-0FCE-48AE-8EF4-7A6E34DFE71E}" type="pres">
      <dgm:prSet presAssocID="{867052E4-C06C-4F3B-B72C-C9EA4E8B6B6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2F74730-B80A-4217-92AF-A2B1CEE609B1}" type="pres">
      <dgm:prSet presAssocID="{867052E4-C06C-4F3B-B72C-C9EA4E8B6B6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CE32F2-C56C-4860-8F1D-4602BE659696}" type="pres">
      <dgm:prSet presAssocID="{867052E4-C06C-4F3B-B72C-C9EA4E8B6B69}" presName="invisiNode" presStyleLbl="node1" presStyleIdx="1" presStyleCnt="4"/>
      <dgm:spPr/>
    </dgm:pt>
    <dgm:pt modelId="{01A2EE66-F166-44C2-BCC9-82CD200C65A6}" type="pres">
      <dgm:prSet presAssocID="{867052E4-C06C-4F3B-B72C-C9EA4E8B6B6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E654798-7009-4874-B938-107DEC2AF822}" type="pres">
      <dgm:prSet presAssocID="{344E4EB3-7189-4CC5-BACC-1E89C47EB31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D8280C-D505-4D90-A71E-E4477B762FBA}" type="pres">
      <dgm:prSet presAssocID="{2765BDF6-F5DD-4EC5-9057-E868DB460929}" presName="compNode" presStyleCnt="0"/>
      <dgm:spPr/>
    </dgm:pt>
    <dgm:pt modelId="{ED70ED60-A6C1-4D56-A9CC-25D45A52667A}" type="pres">
      <dgm:prSet presAssocID="{2765BDF6-F5DD-4EC5-9057-E868DB46092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C504DA7-8BD8-4F17-944F-71D4A88CB6AB}" type="pres">
      <dgm:prSet presAssocID="{2765BDF6-F5DD-4EC5-9057-E868DB46092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603F4D-6AF8-4085-B148-443556368410}" type="pres">
      <dgm:prSet presAssocID="{2765BDF6-F5DD-4EC5-9057-E868DB460929}" presName="invisiNode" presStyleLbl="node1" presStyleIdx="2" presStyleCnt="4"/>
      <dgm:spPr/>
    </dgm:pt>
    <dgm:pt modelId="{669C13B3-6C8C-4CF6-9BF6-6878E926D897}" type="pres">
      <dgm:prSet presAssocID="{2765BDF6-F5DD-4EC5-9057-E868DB46092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D336812-B365-4FD2-B8D2-5BB4C339C680}" type="pres">
      <dgm:prSet presAssocID="{06C240C2-83A7-42A3-8667-EFEF50B765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F84859E-4905-4D80-9BAB-7F32FED6D6A4}" type="pres">
      <dgm:prSet presAssocID="{99F0ED46-D0AB-4587-86FF-09A183522C7D}" presName="compNode" presStyleCnt="0"/>
      <dgm:spPr/>
    </dgm:pt>
    <dgm:pt modelId="{1C0D04B6-6293-4527-BC41-20C7FAD0334B}" type="pres">
      <dgm:prSet presAssocID="{99F0ED46-D0AB-4587-86FF-09A183522C7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9A88DB7-3CA7-40D6-8BFD-B9E972E30B73}" type="pres">
      <dgm:prSet presAssocID="{99F0ED46-D0AB-4587-86FF-09A183522C7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19F38C-E3BD-4CDF-BB6B-FB352744C160}" type="pres">
      <dgm:prSet presAssocID="{99F0ED46-D0AB-4587-86FF-09A183522C7D}" presName="invisiNode" presStyleLbl="node1" presStyleIdx="3" presStyleCnt="4"/>
      <dgm:spPr/>
    </dgm:pt>
    <dgm:pt modelId="{8A11F4BC-AE02-458E-8F73-0D3BE435FBBC}" type="pres">
      <dgm:prSet presAssocID="{99F0ED46-D0AB-4587-86FF-09A183522C7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7C6E0FD-E1D3-4691-A1AE-5E1A40EA94B6}" srcId="{77E5E6B9-AD01-4748-96A8-5EE6C179F69F}" destId="{64F29D79-200E-45DF-B253-19286BFDC8AB}" srcOrd="0" destOrd="0" parTransId="{5E65D07E-3C35-4791-9990-5A351D250AA6}" sibTransId="{84DF5873-EA2D-4963-875B-39D330B4CF85}"/>
    <dgm:cxn modelId="{828A1423-E38D-47A5-A08B-D0C7DA5997F2}" type="presOf" srcId="{77E5E6B9-AD01-4748-96A8-5EE6C179F69F}" destId="{DA69B67C-9558-40BB-9453-3076FE825EDC}" srcOrd="0" destOrd="0" presId="urn:microsoft.com/office/officeart/2005/8/layout/hList7"/>
    <dgm:cxn modelId="{D35E1AD8-C9A5-4AA5-9DE2-CA94F6A9DC01}" type="presOf" srcId="{84DF5873-EA2D-4963-875B-39D330B4CF85}" destId="{FA01361E-34E4-4AF5-8735-6A4140761E80}" srcOrd="0" destOrd="0" presId="urn:microsoft.com/office/officeart/2005/8/layout/hList7"/>
    <dgm:cxn modelId="{892E67C4-E881-4E4D-A861-EB53D3A76440}" type="presOf" srcId="{867052E4-C06C-4F3B-B72C-C9EA4E8B6B69}" destId="{12F74730-B80A-4217-92AF-A2B1CEE609B1}" srcOrd="1" destOrd="0" presId="urn:microsoft.com/office/officeart/2005/8/layout/hList7"/>
    <dgm:cxn modelId="{46CBBA46-073B-4F8B-AD18-D88A47C780C6}" type="presOf" srcId="{64F29D79-200E-45DF-B253-19286BFDC8AB}" destId="{65F9EF7E-55D4-4A10-9502-65AD1FDE2018}" srcOrd="1" destOrd="0" presId="urn:microsoft.com/office/officeart/2005/8/layout/hList7"/>
    <dgm:cxn modelId="{093A417D-CD63-471A-8886-97556C4745A5}" type="presOf" srcId="{99F0ED46-D0AB-4587-86FF-09A183522C7D}" destId="{1C0D04B6-6293-4527-BC41-20C7FAD0334B}" srcOrd="0" destOrd="0" presId="urn:microsoft.com/office/officeart/2005/8/layout/hList7"/>
    <dgm:cxn modelId="{E4E9EFFD-C22D-4D48-9FB3-B500B27FE15D}" type="presOf" srcId="{64F29D79-200E-45DF-B253-19286BFDC8AB}" destId="{7ECA4BA8-27EE-4B8F-885E-96576394BF63}" srcOrd="0" destOrd="0" presId="urn:microsoft.com/office/officeart/2005/8/layout/hList7"/>
    <dgm:cxn modelId="{14CD6302-D25A-487F-BAD9-87E8A0B891C2}" type="presOf" srcId="{344E4EB3-7189-4CC5-BACC-1E89C47EB31D}" destId="{7E654798-7009-4874-B938-107DEC2AF822}" srcOrd="0" destOrd="0" presId="urn:microsoft.com/office/officeart/2005/8/layout/hList7"/>
    <dgm:cxn modelId="{22F66E61-28BC-43C0-B068-B68488B19E9D}" srcId="{77E5E6B9-AD01-4748-96A8-5EE6C179F69F}" destId="{2765BDF6-F5DD-4EC5-9057-E868DB460929}" srcOrd="2" destOrd="0" parTransId="{6F6FC5E3-AD5B-4184-9490-A88FFDF49082}" sibTransId="{06C240C2-83A7-42A3-8667-EFEF50B765DC}"/>
    <dgm:cxn modelId="{49B5D857-AAE7-4CDA-854D-CB3DDD270AF4}" type="presOf" srcId="{99F0ED46-D0AB-4587-86FF-09A183522C7D}" destId="{B9A88DB7-3CA7-40D6-8BFD-B9E972E30B73}" srcOrd="1" destOrd="0" presId="urn:microsoft.com/office/officeart/2005/8/layout/hList7"/>
    <dgm:cxn modelId="{578BF9D8-42DF-46C3-AF0B-1FAE92CEDF4A}" type="presOf" srcId="{867052E4-C06C-4F3B-B72C-C9EA4E8B6B69}" destId="{CD0F7434-0FCE-48AE-8EF4-7A6E34DFE71E}" srcOrd="0" destOrd="0" presId="urn:microsoft.com/office/officeart/2005/8/layout/hList7"/>
    <dgm:cxn modelId="{8BB14314-425C-4B7C-9CE4-95913E0D68DF}" type="presOf" srcId="{2765BDF6-F5DD-4EC5-9057-E868DB460929}" destId="{BC504DA7-8BD8-4F17-944F-71D4A88CB6AB}" srcOrd="1" destOrd="0" presId="urn:microsoft.com/office/officeart/2005/8/layout/hList7"/>
    <dgm:cxn modelId="{BD02BA98-EA8A-4A96-B166-5686099C5B46}" type="presOf" srcId="{2765BDF6-F5DD-4EC5-9057-E868DB460929}" destId="{ED70ED60-A6C1-4D56-A9CC-25D45A52667A}" srcOrd="0" destOrd="0" presId="urn:microsoft.com/office/officeart/2005/8/layout/hList7"/>
    <dgm:cxn modelId="{8D00E992-8087-438F-A9F9-71E4CA6DE700}" srcId="{77E5E6B9-AD01-4748-96A8-5EE6C179F69F}" destId="{867052E4-C06C-4F3B-B72C-C9EA4E8B6B69}" srcOrd="1" destOrd="0" parTransId="{4B076749-6642-4D05-9F37-9A67B3F2FAB8}" sibTransId="{344E4EB3-7189-4CC5-BACC-1E89C47EB31D}"/>
    <dgm:cxn modelId="{115F2A24-83B4-475D-80C5-7F8E65D2CE5B}" type="presOf" srcId="{06C240C2-83A7-42A3-8667-EFEF50B765DC}" destId="{CD336812-B365-4FD2-B8D2-5BB4C339C680}" srcOrd="0" destOrd="0" presId="urn:microsoft.com/office/officeart/2005/8/layout/hList7"/>
    <dgm:cxn modelId="{0BA13961-7220-4924-967A-A9D41D97BBE9}" srcId="{77E5E6B9-AD01-4748-96A8-5EE6C179F69F}" destId="{99F0ED46-D0AB-4587-86FF-09A183522C7D}" srcOrd="3" destOrd="0" parTransId="{5E5B41B6-7520-47CA-BDCE-14F7A92FFAE3}" sibTransId="{4FDF4126-D184-4D21-99FB-BB7D42708AB4}"/>
    <dgm:cxn modelId="{982096E0-D99F-4CF7-8812-565AAFCE1568}" type="presParOf" srcId="{DA69B67C-9558-40BB-9453-3076FE825EDC}" destId="{2A268B05-94D4-496D-A157-DEB1F003ED72}" srcOrd="0" destOrd="0" presId="urn:microsoft.com/office/officeart/2005/8/layout/hList7"/>
    <dgm:cxn modelId="{35AEAC8C-5D03-47C3-82DD-F6D71A8B2FFE}" type="presParOf" srcId="{DA69B67C-9558-40BB-9453-3076FE825EDC}" destId="{00951EA4-9B5C-48F7-8A87-6BDFD81678D5}" srcOrd="1" destOrd="0" presId="urn:microsoft.com/office/officeart/2005/8/layout/hList7"/>
    <dgm:cxn modelId="{5DD2C490-E695-42A4-AB53-B0FE0DE4FCE4}" type="presParOf" srcId="{00951EA4-9B5C-48F7-8A87-6BDFD81678D5}" destId="{6E11EF6E-0AC8-497C-ACD9-36CE99AD3386}" srcOrd="0" destOrd="0" presId="urn:microsoft.com/office/officeart/2005/8/layout/hList7"/>
    <dgm:cxn modelId="{4F06F30D-C7C1-46C4-8C90-C7D3E20B21B3}" type="presParOf" srcId="{6E11EF6E-0AC8-497C-ACD9-36CE99AD3386}" destId="{7ECA4BA8-27EE-4B8F-885E-96576394BF63}" srcOrd="0" destOrd="0" presId="urn:microsoft.com/office/officeart/2005/8/layout/hList7"/>
    <dgm:cxn modelId="{95ABD06F-A23E-4FF3-83C6-9172498A36DE}" type="presParOf" srcId="{6E11EF6E-0AC8-497C-ACD9-36CE99AD3386}" destId="{65F9EF7E-55D4-4A10-9502-65AD1FDE2018}" srcOrd="1" destOrd="0" presId="urn:microsoft.com/office/officeart/2005/8/layout/hList7"/>
    <dgm:cxn modelId="{426ABE05-552F-4467-9505-477069FE24F1}" type="presParOf" srcId="{6E11EF6E-0AC8-497C-ACD9-36CE99AD3386}" destId="{998230ED-86B5-4A2D-918F-A6F42ED424F6}" srcOrd="2" destOrd="0" presId="urn:microsoft.com/office/officeart/2005/8/layout/hList7"/>
    <dgm:cxn modelId="{7EE32438-417B-43E0-AFB9-2C8F6C8BDB57}" type="presParOf" srcId="{6E11EF6E-0AC8-497C-ACD9-36CE99AD3386}" destId="{4889089F-AC09-4ED0-A82A-ED5D92268921}" srcOrd="3" destOrd="0" presId="urn:microsoft.com/office/officeart/2005/8/layout/hList7"/>
    <dgm:cxn modelId="{32B19176-156E-4B07-9CF2-A766A74F273C}" type="presParOf" srcId="{00951EA4-9B5C-48F7-8A87-6BDFD81678D5}" destId="{FA01361E-34E4-4AF5-8735-6A4140761E80}" srcOrd="1" destOrd="0" presId="urn:microsoft.com/office/officeart/2005/8/layout/hList7"/>
    <dgm:cxn modelId="{179215DD-58BD-491B-88C6-8D867C8D9DD7}" type="presParOf" srcId="{00951EA4-9B5C-48F7-8A87-6BDFD81678D5}" destId="{FBD5518D-3B55-4956-B476-18064177408D}" srcOrd="2" destOrd="0" presId="urn:microsoft.com/office/officeart/2005/8/layout/hList7"/>
    <dgm:cxn modelId="{218FFBCE-634F-4F0E-9999-D53A6DED6099}" type="presParOf" srcId="{FBD5518D-3B55-4956-B476-18064177408D}" destId="{CD0F7434-0FCE-48AE-8EF4-7A6E34DFE71E}" srcOrd="0" destOrd="0" presId="urn:microsoft.com/office/officeart/2005/8/layout/hList7"/>
    <dgm:cxn modelId="{AFB07C88-A449-4BBE-AE1E-410B0451BA73}" type="presParOf" srcId="{FBD5518D-3B55-4956-B476-18064177408D}" destId="{12F74730-B80A-4217-92AF-A2B1CEE609B1}" srcOrd="1" destOrd="0" presId="urn:microsoft.com/office/officeart/2005/8/layout/hList7"/>
    <dgm:cxn modelId="{A4B96CE8-A365-43EC-8E42-FF6E47970626}" type="presParOf" srcId="{FBD5518D-3B55-4956-B476-18064177408D}" destId="{12CE32F2-C56C-4860-8F1D-4602BE659696}" srcOrd="2" destOrd="0" presId="urn:microsoft.com/office/officeart/2005/8/layout/hList7"/>
    <dgm:cxn modelId="{AD57FA49-C676-45A6-A35E-6FE6A2A2187B}" type="presParOf" srcId="{FBD5518D-3B55-4956-B476-18064177408D}" destId="{01A2EE66-F166-44C2-BCC9-82CD200C65A6}" srcOrd="3" destOrd="0" presId="urn:microsoft.com/office/officeart/2005/8/layout/hList7"/>
    <dgm:cxn modelId="{AD14C12E-53F5-4608-BCFC-315D5DA526DB}" type="presParOf" srcId="{00951EA4-9B5C-48F7-8A87-6BDFD81678D5}" destId="{7E654798-7009-4874-B938-107DEC2AF822}" srcOrd="3" destOrd="0" presId="urn:microsoft.com/office/officeart/2005/8/layout/hList7"/>
    <dgm:cxn modelId="{B59C1842-810E-41DE-8FFE-BCE4B7D22828}" type="presParOf" srcId="{00951EA4-9B5C-48F7-8A87-6BDFD81678D5}" destId="{10D8280C-D505-4D90-A71E-E4477B762FBA}" srcOrd="4" destOrd="0" presId="urn:microsoft.com/office/officeart/2005/8/layout/hList7"/>
    <dgm:cxn modelId="{E0C61E1C-C1C8-405A-81DC-DB5D57A2B982}" type="presParOf" srcId="{10D8280C-D505-4D90-A71E-E4477B762FBA}" destId="{ED70ED60-A6C1-4D56-A9CC-25D45A52667A}" srcOrd="0" destOrd="0" presId="urn:microsoft.com/office/officeart/2005/8/layout/hList7"/>
    <dgm:cxn modelId="{9A4D0697-E976-40EE-BED2-74AC0B42BFBE}" type="presParOf" srcId="{10D8280C-D505-4D90-A71E-E4477B762FBA}" destId="{BC504DA7-8BD8-4F17-944F-71D4A88CB6AB}" srcOrd="1" destOrd="0" presId="urn:microsoft.com/office/officeart/2005/8/layout/hList7"/>
    <dgm:cxn modelId="{FE68B73C-E674-4154-9ED1-553A9E899ED7}" type="presParOf" srcId="{10D8280C-D505-4D90-A71E-E4477B762FBA}" destId="{CF603F4D-6AF8-4085-B148-443556368410}" srcOrd="2" destOrd="0" presId="urn:microsoft.com/office/officeart/2005/8/layout/hList7"/>
    <dgm:cxn modelId="{DFCAE2B2-998B-4A69-B707-406528298F4F}" type="presParOf" srcId="{10D8280C-D505-4D90-A71E-E4477B762FBA}" destId="{669C13B3-6C8C-4CF6-9BF6-6878E926D897}" srcOrd="3" destOrd="0" presId="urn:microsoft.com/office/officeart/2005/8/layout/hList7"/>
    <dgm:cxn modelId="{8B45A68F-2894-4A77-B66B-439ACC0D3FF5}" type="presParOf" srcId="{00951EA4-9B5C-48F7-8A87-6BDFD81678D5}" destId="{CD336812-B365-4FD2-B8D2-5BB4C339C680}" srcOrd="5" destOrd="0" presId="urn:microsoft.com/office/officeart/2005/8/layout/hList7"/>
    <dgm:cxn modelId="{D99A15B8-60B5-47CE-9D10-B65AFB97BC42}" type="presParOf" srcId="{00951EA4-9B5C-48F7-8A87-6BDFD81678D5}" destId="{EF84859E-4905-4D80-9BAB-7F32FED6D6A4}" srcOrd="6" destOrd="0" presId="urn:microsoft.com/office/officeart/2005/8/layout/hList7"/>
    <dgm:cxn modelId="{A574064F-D379-45B7-A114-7815D42EAA2F}" type="presParOf" srcId="{EF84859E-4905-4D80-9BAB-7F32FED6D6A4}" destId="{1C0D04B6-6293-4527-BC41-20C7FAD0334B}" srcOrd="0" destOrd="0" presId="urn:microsoft.com/office/officeart/2005/8/layout/hList7"/>
    <dgm:cxn modelId="{E3741863-2CF1-4741-AC93-756F75F74978}" type="presParOf" srcId="{EF84859E-4905-4D80-9BAB-7F32FED6D6A4}" destId="{B9A88DB7-3CA7-40D6-8BFD-B9E972E30B73}" srcOrd="1" destOrd="0" presId="urn:microsoft.com/office/officeart/2005/8/layout/hList7"/>
    <dgm:cxn modelId="{E1F33FCA-E5F9-4E7B-B437-5A1B7038DDEF}" type="presParOf" srcId="{EF84859E-4905-4D80-9BAB-7F32FED6D6A4}" destId="{9B19F38C-E3BD-4CDF-BB6B-FB352744C160}" srcOrd="2" destOrd="0" presId="urn:microsoft.com/office/officeart/2005/8/layout/hList7"/>
    <dgm:cxn modelId="{34F937C0-FD1E-415A-B0D1-D50E37347B6F}" type="presParOf" srcId="{EF84859E-4905-4D80-9BAB-7F32FED6D6A4}" destId="{8A11F4BC-AE02-458E-8F73-0D3BE435FBB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B47527-CEAE-48BE-929F-06D37FD7A0AD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20416A3-02F9-4306-83B4-945BE0A5EEE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3A29091-0712-4307-9549-01DDE454BB34}" type="parTrans" cxnId="{79FCD8D6-6DA9-4913-87D4-E85E40EB7B1C}">
      <dgm:prSet/>
      <dgm:spPr/>
      <dgm:t>
        <a:bodyPr/>
        <a:lstStyle/>
        <a:p>
          <a:endParaRPr lang="zh-TW" altLang="en-US"/>
        </a:p>
      </dgm:t>
    </dgm:pt>
    <dgm:pt modelId="{45C8EA50-0CF0-4065-BF85-322D17116D73}" type="sibTrans" cxnId="{79FCD8D6-6DA9-4913-87D4-E85E40EB7B1C}">
      <dgm:prSet/>
      <dgm:spPr/>
      <dgm:t>
        <a:bodyPr/>
        <a:lstStyle/>
        <a:p>
          <a:endParaRPr lang="zh-TW" altLang="en-US"/>
        </a:p>
      </dgm:t>
    </dgm:pt>
    <dgm:pt modelId="{31467FE2-C958-4808-877E-D694063BA4A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DB8BFD54-D78F-443D-A324-33D68784FD2A}" type="parTrans" cxnId="{A21F446C-3CE8-4154-80A2-CA782A9C04D2}">
      <dgm:prSet/>
      <dgm:spPr/>
      <dgm:t>
        <a:bodyPr/>
        <a:lstStyle/>
        <a:p>
          <a:endParaRPr lang="zh-TW" altLang="en-US"/>
        </a:p>
      </dgm:t>
    </dgm:pt>
    <dgm:pt modelId="{39A6CB89-B4B0-49C1-B062-C577868DA54A}" type="sibTrans" cxnId="{A21F446C-3CE8-4154-80A2-CA782A9C04D2}">
      <dgm:prSet/>
      <dgm:spPr/>
      <dgm:t>
        <a:bodyPr/>
        <a:lstStyle/>
        <a:p>
          <a:endParaRPr lang="zh-TW" altLang="en-US"/>
        </a:p>
      </dgm:t>
    </dgm:pt>
    <dgm:pt modelId="{F73AE67B-2184-4364-8734-B9C8E60B97A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F2BEB88-470F-43EC-B6FC-BD7BC7A08B60}" type="parTrans" cxnId="{10D64708-555B-49B6-B77B-97CDFB277F91}">
      <dgm:prSet/>
      <dgm:spPr/>
      <dgm:t>
        <a:bodyPr/>
        <a:lstStyle/>
        <a:p>
          <a:endParaRPr lang="zh-TW" altLang="en-US"/>
        </a:p>
      </dgm:t>
    </dgm:pt>
    <dgm:pt modelId="{B2F1FEA6-6A65-4307-924D-60D262F540D4}" type="sibTrans" cxnId="{10D64708-555B-49B6-B77B-97CDFB277F91}">
      <dgm:prSet/>
      <dgm:spPr/>
      <dgm:t>
        <a:bodyPr/>
        <a:lstStyle/>
        <a:p>
          <a:endParaRPr lang="zh-TW" altLang="en-US"/>
        </a:p>
      </dgm:t>
    </dgm:pt>
    <dgm:pt modelId="{591D5E42-6EE4-4787-87E2-8E9C2628EA4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C9E4F6D-FE60-4AA7-9A7A-C53B9C767B30}" type="parTrans" cxnId="{75052995-7237-42E2-BD91-35D6B83C1CA9}">
      <dgm:prSet/>
      <dgm:spPr/>
      <dgm:t>
        <a:bodyPr/>
        <a:lstStyle/>
        <a:p>
          <a:endParaRPr lang="zh-TW" altLang="en-US"/>
        </a:p>
      </dgm:t>
    </dgm:pt>
    <dgm:pt modelId="{C0844327-21F0-421D-8E3E-540DFC014711}" type="sibTrans" cxnId="{75052995-7237-42E2-BD91-35D6B83C1CA9}">
      <dgm:prSet/>
      <dgm:spPr/>
      <dgm:t>
        <a:bodyPr/>
        <a:lstStyle/>
        <a:p>
          <a:endParaRPr lang="zh-TW" altLang="en-US"/>
        </a:p>
      </dgm:t>
    </dgm:pt>
    <dgm:pt modelId="{34DF58FF-9F7A-44F3-AC32-2E6FA331DC63}" type="pres">
      <dgm:prSet presAssocID="{15B47527-CEAE-48BE-929F-06D37FD7A0AD}" presName="rootNode" presStyleCnt="0">
        <dgm:presLayoutVars>
          <dgm:chMax/>
          <dgm:chPref/>
          <dgm:dir/>
          <dgm:animLvl val="lvl"/>
        </dgm:presLayoutVars>
      </dgm:prSet>
      <dgm:spPr/>
    </dgm:pt>
    <dgm:pt modelId="{EA19974C-DF14-4AAD-A79D-C164FAF6D67B}" type="pres">
      <dgm:prSet presAssocID="{B20416A3-02F9-4306-83B4-945BE0A5EEE0}" presName="composite" presStyleCnt="0"/>
      <dgm:spPr/>
    </dgm:pt>
    <dgm:pt modelId="{394CC0E5-CB5F-4A98-94E1-0EFDAAA00F09}" type="pres">
      <dgm:prSet presAssocID="{B20416A3-02F9-4306-83B4-945BE0A5EEE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AC3263A-A166-4742-A8C9-A12674CE889D}" type="pres">
      <dgm:prSet presAssocID="{B20416A3-02F9-4306-83B4-945BE0A5EEE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AE16220-00E6-48EF-8DA4-7274DD33C44A}" type="pres">
      <dgm:prSet presAssocID="{B20416A3-02F9-4306-83B4-945BE0A5EEE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4803599-51CB-4B5B-B614-E9B22508B3FC}" type="pres">
      <dgm:prSet presAssocID="{45C8EA50-0CF0-4065-BF85-322D17116D73}" presName="sibTrans" presStyleCnt="0"/>
      <dgm:spPr/>
    </dgm:pt>
    <dgm:pt modelId="{EA37D9FD-A62A-476C-B83A-221D90372B84}" type="pres">
      <dgm:prSet presAssocID="{F73AE67B-2184-4364-8734-B9C8E60B97AF}" presName="composite" presStyleCnt="0"/>
      <dgm:spPr/>
    </dgm:pt>
    <dgm:pt modelId="{49C99542-9083-4213-992C-EE6E970A8052}" type="pres">
      <dgm:prSet presAssocID="{F73AE67B-2184-4364-8734-B9C8E60B97A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04A2DB2-A576-469D-A80A-17814D1E481E}" type="pres">
      <dgm:prSet presAssocID="{F73AE67B-2184-4364-8734-B9C8E60B97A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69A8B29-7A8F-434A-8320-72499E8A4F2E}" type="pres">
      <dgm:prSet presAssocID="{F73AE67B-2184-4364-8734-B9C8E60B97A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5052995-7237-42E2-BD91-35D6B83C1CA9}" srcId="{F73AE67B-2184-4364-8734-B9C8E60B97AF}" destId="{591D5E42-6EE4-4787-87E2-8E9C2628EA4F}" srcOrd="0" destOrd="0" parTransId="{8C9E4F6D-FE60-4AA7-9A7A-C53B9C767B30}" sibTransId="{C0844327-21F0-421D-8E3E-540DFC014711}"/>
    <dgm:cxn modelId="{768B70F1-AA08-472F-9483-117A4919FC7A}" type="presOf" srcId="{F73AE67B-2184-4364-8734-B9C8E60B97AF}" destId="{49C99542-9083-4213-992C-EE6E970A8052}" srcOrd="0" destOrd="0" presId="urn:microsoft.com/office/officeart/2008/layout/TitledPictureBlocks"/>
    <dgm:cxn modelId="{36072922-2EE2-4C12-BE5F-BB60F0F547B4}" type="presOf" srcId="{B20416A3-02F9-4306-83B4-945BE0A5EEE0}" destId="{394CC0E5-CB5F-4A98-94E1-0EFDAAA00F09}" srcOrd="0" destOrd="0" presId="urn:microsoft.com/office/officeart/2008/layout/TitledPictureBlocks"/>
    <dgm:cxn modelId="{A21F446C-3CE8-4154-80A2-CA782A9C04D2}" srcId="{B20416A3-02F9-4306-83B4-945BE0A5EEE0}" destId="{31467FE2-C958-4808-877E-D694063BA4A3}" srcOrd="0" destOrd="0" parTransId="{DB8BFD54-D78F-443D-A324-33D68784FD2A}" sibTransId="{39A6CB89-B4B0-49C1-B062-C577868DA54A}"/>
    <dgm:cxn modelId="{5F4C83CC-8CD5-4801-8DE2-C1097D28DC3A}" type="presOf" srcId="{31467FE2-C958-4808-877E-D694063BA4A3}" destId="{8AE16220-00E6-48EF-8DA4-7274DD33C44A}" srcOrd="0" destOrd="0" presId="urn:microsoft.com/office/officeart/2008/layout/TitledPictureBlocks"/>
    <dgm:cxn modelId="{10D64708-555B-49B6-B77B-97CDFB277F91}" srcId="{15B47527-CEAE-48BE-929F-06D37FD7A0AD}" destId="{F73AE67B-2184-4364-8734-B9C8E60B97AF}" srcOrd="1" destOrd="0" parTransId="{6F2BEB88-470F-43EC-B6FC-BD7BC7A08B60}" sibTransId="{B2F1FEA6-6A65-4307-924D-60D262F540D4}"/>
    <dgm:cxn modelId="{22FAA269-FD7D-44BF-8B75-B4B64393A45E}" type="presOf" srcId="{591D5E42-6EE4-4787-87E2-8E9C2628EA4F}" destId="{469A8B29-7A8F-434A-8320-72499E8A4F2E}" srcOrd="0" destOrd="0" presId="urn:microsoft.com/office/officeart/2008/layout/TitledPictureBlocks"/>
    <dgm:cxn modelId="{79FCD8D6-6DA9-4913-87D4-E85E40EB7B1C}" srcId="{15B47527-CEAE-48BE-929F-06D37FD7A0AD}" destId="{B20416A3-02F9-4306-83B4-945BE0A5EEE0}" srcOrd="0" destOrd="0" parTransId="{F3A29091-0712-4307-9549-01DDE454BB34}" sibTransId="{45C8EA50-0CF0-4065-BF85-322D17116D73}"/>
    <dgm:cxn modelId="{6E1EA806-9DC1-4C3A-8695-983D2F5DA15F}" type="presOf" srcId="{15B47527-CEAE-48BE-929F-06D37FD7A0AD}" destId="{34DF58FF-9F7A-44F3-AC32-2E6FA331DC63}" srcOrd="0" destOrd="0" presId="urn:microsoft.com/office/officeart/2008/layout/TitledPictureBlocks"/>
    <dgm:cxn modelId="{25C25649-320E-4377-B645-CD7932BCAE78}" type="presParOf" srcId="{34DF58FF-9F7A-44F3-AC32-2E6FA331DC63}" destId="{EA19974C-DF14-4AAD-A79D-C164FAF6D67B}" srcOrd="0" destOrd="0" presId="urn:microsoft.com/office/officeart/2008/layout/TitledPictureBlocks"/>
    <dgm:cxn modelId="{1A529390-58C7-48BF-A63E-47A5EBD4CB8E}" type="presParOf" srcId="{EA19974C-DF14-4AAD-A79D-C164FAF6D67B}" destId="{394CC0E5-CB5F-4A98-94E1-0EFDAAA00F09}" srcOrd="0" destOrd="0" presId="urn:microsoft.com/office/officeart/2008/layout/TitledPictureBlocks"/>
    <dgm:cxn modelId="{997CCDFF-FF2F-464C-B1E9-A13C68D5C0FB}" type="presParOf" srcId="{EA19974C-DF14-4AAD-A79D-C164FAF6D67B}" destId="{AAC3263A-A166-4742-A8C9-A12674CE889D}" srcOrd="1" destOrd="0" presId="urn:microsoft.com/office/officeart/2008/layout/TitledPictureBlocks"/>
    <dgm:cxn modelId="{59788A6B-9235-4607-9736-F3EE441B5745}" type="presParOf" srcId="{EA19974C-DF14-4AAD-A79D-C164FAF6D67B}" destId="{8AE16220-00E6-48EF-8DA4-7274DD33C44A}" srcOrd="2" destOrd="0" presId="urn:microsoft.com/office/officeart/2008/layout/TitledPictureBlocks"/>
    <dgm:cxn modelId="{F55BE1D6-BDA5-4B9C-8925-1918C81FF01A}" type="presParOf" srcId="{34DF58FF-9F7A-44F3-AC32-2E6FA331DC63}" destId="{44803599-51CB-4B5B-B614-E9B22508B3FC}" srcOrd="1" destOrd="0" presId="urn:microsoft.com/office/officeart/2008/layout/TitledPictureBlocks"/>
    <dgm:cxn modelId="{88760595-B190-42C7-B0A3-98DB409D2256}" type="presParOf" srcId="{34DF58FF-9F7A-44F3-AC32-2E6FA331DC63}" destId="{EA37D9FD-A62A-476C-B83A-221D90372B84}" srcOrd="2" destOrd="0" presId="urn:microsoft.com/office/officeart/2008/layout/TitledPictureBlocks"/>
    <dgm:cxn modelId="{2A934935-64AD-4D23-B68E-8755E3103751}" type="presParOf" srcId="{EA37D9FD-A62A-476C-B83A-221D90372B84}" destId="{49C99542-9083-4213-992C-EE6E970A8052}" srcOrd="0" destOrd="0" presId="urn:microsoft.com/office/officeart/2008/layout/TitledPictureBlocks"/>
    <dgm:cxn modelId="{CC99E738-A1D3-4203-96F1-55BC8824D04D}" type="presParOf" srcId="{EA37D9FD-A62A-476C-B83A-221D90372B84}" destId="{004A2DB2-A576-469D-A80A-17814D1E481E}" srcOrd="1" destOrd="0" presId="urn:microsoft.com/office/officeart/2008/layout/TitledPictureBlocks"/>
    <dgm:cxn modelId="{97627559-A6BD-479C-8AC7-3D02963CD190}" type="presParOf" srcId="{EA37D9FD-A62A-476C-B83A-221D90372B84}" destId="{469A8B29-7A8F-434A-8320-72499E8A4F2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4DD4C7-4118-401D-9D37-ACDC9B9080D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0090C8B-C5FB-4F5A-9E14-F7748CBC6306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34EA335C-AA24-4B09-A80E-CA23B1B23E1C}" type="parTrans" cxnId="{0B2336CA-B4EA-4E76-B0DE-E18B3792EB44}">
      <dgm:prSet/>
      <dgm:spPr/>
      <dgm:t>
        <a:bodyPr/>
        <a:lstStyle/>
        <a:p>
          <a:endParaRPr lang="zh-TW" altLang="en-US"/>
        </a:p>
      </dgm:t>
    </dgm:pt>
    <dgm:pt modelId="{AB0447C1-4993-4EC9-A867-16665EFDBF4F}" type="sibTrans" cxnId="{0B2336CA-B4EA-4E76-B0DE-E18B3792EB44}">
      <dgm:prSet/>
      <dgm:spPr/>
      <dgm:t>
        <a:bodyPr/>
        <a:lstStyle/>
        <a:p>
          <a:endParaRPr lang="zh-TW" altLang="en-US"/>
        </a:p>
      </dgm:t>
    </dgm:pt>
    <dgm:pt modelId="{1202572C-0820-4BA8-94BA-F1ABD6ED571C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A96BF36E-3AF1-4E98-89D1-82759F34D8E9}" type="parTrans" cxnId="{4E900D32-1B8D-4A24-806E-F8BB5E736EF7}">
      <dgm:prSet/>
      <dgm:spPr/>
      <dgm:t>
        <a:bodyPr/>
        <a:lstStyle/>
        <a:p>
          <a:endParaRPr lang="zh-TW" altLang="en-US"/>
        </a:p>
      </dgm:t>
    </dgm:pt>
    <dgm:pt modelId="{CC988137-2A3B-45A3-8E12-3EB9FDBDFFC9}" type="sibTrans" cxnId="{4E900D32-1B8D-4A24-806E-F8BB5E736EF7}">
      <dgm:prSet/>
      <dgm:spPr/>
      <dgm:t>
        <a:bodyPr/>
        <a:lstStyle/>
        <a:p>
          <a:endParaRPr lang="zh-TW" altLang="en-US"/>
        </a:p>
      </dgm:t>
    </dgm:pt>
    <dgm:pt modelId="{730F97AC-A95F-49B4-8DEF-CE67645A5C12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7E89A172-0868-4761-9266-9B13B2ED4FE5}" type="parTrans" cxnId="{932931B2-F8E6-430B-A741-436515F9BBA1}">
      <dgm:prSet/>
      <dgm:spPr/>
      <dgm:t>
        <a:bodyPr/>
        <a:lstStyle/>
        <a:p>
          <a:endParaRPr lang="zh-TW" altLang="en-US"/>
        </a:p>
      </dgm:t>
    </dgm:pt>
    <dgm:pt modelId="{6AFAD092-93C9-49FF-A251-B02E54B931E5}" type="sibTrans" cxnId="{932931B2-F8E6-430B-A741-436515F9BBA1}">
      <dgm:prSet/>
      <dgm:spPr/>
      <dgm:t>
        <a:bodyPr/>
        <a:lstStyle/>
        <a:p>
          <a:endParaRPr lang="zh-TW" altLang="en-US"/>
        </a:p>
      </dgm:t>
    </dgm:pt>
    <dgm:pt modelId="{A0A1E510-0E04-4631-9E7A-179E45BE58EE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32EEDE5E-A0CE-4D7D-80B7-924B0CA60D44}" type="parTrans" cxnId="{F327B5D3-B965-4A28-8850-6309D0853D29}">
      <dgm:prSet/>
      <dgm:spPr/>
      <dgm:t>
        <a:bodyPr/>
        <a:lstStyle/>
        <a:p>
          <a:endParaRPr lang="zh-TW" altLang="en-US"/>
        </a:p>
      </dgm:t>
    </dgm:pt>
    <dgm:pt modelId="{C210F054-A4C4-4E0B-98F3-9E5F02448E36}" type="sibTrans" cxnId="{F327B5D3-B965-4A28-8850-6309D0853D29}">
      <dgm:prSet/>
      <dgm:spPr/>
      <dgm:t>
        <a:bodyPr/>
        <a:lstStyle/>
        <a:p>
          <a:endParaRPr lang="zh-TW" altLang="en-US"/>
        </a:p>
      </dgm:t>
    </dgm:pt>
    <dgm:pt modelId="{3DC23924-3C47-4176-93AB-3E5B9C0B5EA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A5876CE-EB8A-4EBE-AFB9-0FDB0C9EBD10}" type="parTrans" cxnId="{AD8CCE6B-E0B7-4C90-82B9-E70262A3AA60}">
      <dgm:prSet/>
      <dgm:spPr/>
      <dgm:t>
        <a:bodyPr/>
        <a:lstStyle/>
        <a:p>
          <a:endParaRPr lang="zh-TW" altLang="en-US"/>
        </a:p>
      </dgm:t>
    </dgm:pt>
    <dgm:pt modelId="{DADADB2A-3D4F-4E6C-AF57-6F731E6A44DA}" type="sibTrans" cxnId="{AD8CCE6B-E0B7-4C90-82B9-E70262A3AA60}">
      <dgm:prSet/>
      <dgm:spPr/>
      <dgm:t>
        <a:bodyPr/>
        <a:lstStyle/>
        <a:p>
          <a:endParaRPr lang="zh-TW" altLang="en-US"/>
        </a:p>
      </dgm:t>
    </dgm:pt>
    <dgm:pt modelId="{602DDC96-7C3F-4AEF-B9B6-1BECA2E54E0C}">
      <dgm:prSet/>
      <dgm:spPr/>
      <dgm:t>
        <a:bodyPr/>
        <a:lstStyle/>
        <a:p>
          <a:pPr rtl="0"/>
          <a:r>
            <a:rPr lang="zh-TW" dirty="0" smtClean="0"/>
            <a:t>擊敗新冠病毒，健</a:t>
          </a:r>
          <a:r>
            <a:rPr lang="zh-TW" altLang="en-US" dirty="0" smtClean="0"/>
            <a:t>康久久！</a:t>
          </a:r>
          <a:endParaRPr lang="zh-TW" dirty="0"/>
        </a:p>
      </dgm:t>
    </dgm:pt>
    <dgm:pt modelId="{CEBF38D1-381F-446B-9155-9D77F7B45574}" type="parTrans" cxnId="{A91FBA68-4837-4EE7-A749-BBFA475EEF02}">
      <dgm:prSet/>
      <dgm:spPr/>
      <dgm:t>
        <a:bodyPr/>
        <a:lstStyle/>
        <a:p>
          <a:endParaRPr lang="zh-TW" altLang="en-US"/>
        </a:p>
      </dgm:t>
    </dgm:pt>
    <dgm:pt modelId="{7DFB4736-59BD-4134-9D65-3BCFE7E2223B}" type="sibTrans" cxnId="{A91FBA68-4837-4EE7-A749-BBFA475EEF02}">
      <dgm:prSet/>
      <dgm:spPr/>
      <dgm:t>
        <a:bodyPr/>
        <a:lstStyle/>
        <a:p>
          <a:endParaRPr lang="zh-TW" altLang="en-US"/>
        </a:p>
      </dgm:t>
    </dgm:pt>
    <dgm:pt modelId="{8F7B2B52-3770-47E2-8ED8-293187188D75}">
      <dgm:prSet/>
      <dgm:spPr/>
      <dgm:t>
        <a:bodyPr/>
        <a:lstStyle/>
        <a:p>
          <a:pPr rtl="0"/>
          <a:r>
            <a:rPr lang="zh-TW" altLang="en-US" smtClean="0"/>
            <a:t>防疫影片：</a:t>
          </a:r>
          <a:endParaRPr lang="zh-TW" dirty="0"/>
        </a:p>
      </dgm:t>
    </dgm:pt>
    <dgm:pt modelId="{2350E254-245B-4400-9317-33D45F204F2D}" type="parTrans" cxnId="{32E445D8-179D-4FF9-8346-14B6696F03CF}">
      <dgm:prSet/>
      <dgm:spPr/>
    </dgm:pt>
    <dgm:pt modelId="{B25339F5-116E-486D-853E-28447A9597BE}" type="sibTrans" cxnId="{32E445D8-179D-4FF9-8346-14B6696F03CF}">
      <dgm:prSet/>
      <dgm:spPr/>
    </dgm:pt>
    <dgm:pt modelId="{A1862E7B-E208-4C62-A535-91449BEE9C12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A00338BD-45E4-4503-BE7A-1930A4F525E2}" type="parTrans" cxnId="{3ABFBC99-D1B1-4E77-A038-8B7328CB5949}">
      <dgm:prSet/>
      <dgm:spPr/>
      <dgm:t>
        <a:bodyPr/>
        <a:lstStyle/>
        <a:p>
          <a:endParaRPr lang="zh-TW" altLang="en-US"/>
        </a:p>
      </dgm:t>
    </dgm:pt>
    <dgm:pt modelId="{293E2F29-453E-4FF8-BA56-0EFA14CB25FD}" type="sibTrans" cxnId="{3ABFBC99-D1B1-4E77-A038-8B7328CB5949}">
      <dgm:prSet/>
      <dgm:spPr/>
      <dgm:t>
        <a:bodyPr/>
        <a:lstStyle/>
        <a:p>
          <a:endParaRPr lang="zh-TW" altLang="en-US"/>
        </a:p>
      </dgm:t>
    </dgm:pt>
    <dgm:pt modelId="{A3DF0D5D-FF3F-40A5-81BF-D8400CEB6C1B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r>
            <a:rPr lang="en-US" altLang="zh-TW" dirty="0" smtClean="0">
              <a:hlinkClick xmlns:r="http://schemas.openxmlformats.org/officeDocument/2006/relationships" r:id="rId1"/>
            </a:rPr>
            <a:t>https://www.youtube.com/watch?v=a5JzhVwmCKA</a:t>
          </a:r>
          <a:endParaRPr lang="zh-TW" altLang="en-US" dirty="0"/>
        </a:p>
      </dgm:t>
    </dgm:pt>
    <dgm:pt modelId="{553D7365-0E60-417B-BA01-249541017DF8}" type="parTrans" cxnId="{592E278B-37BC-49F9-A4E4-D766F2317CC8}">
      <dgm:prSet/>
      <dgm:spPr/>
      <dgm:t>
        <a:bodyPr/>
        <a:lstStyle/>
        <a:p>
          <a:endParaRPr lang="zh-TW" altLang="en-US"/>
        </a:p>
      </dgm:t>
    </dgm:pt>
    <dgm:pt modelId="{BA09B7EC-F84B-486E-BF50-B71D1D303E02}" type="sibTrans" cxnId="{592E278B-37BC-49F9-A4E4-D766F2317CC8}">
      <dgm:prSet/>
      <dgm:spPr/>
      <dgm:t>
        <a:bodyPr/>
        <a:lstStyle/>
        <a:p>
          <a:endParaRPr lang="zh-TW" altLang="en-US"/>
        </a:p>
      </dgm:t>
    </dgm:pt>
    <dgm:pt modelId="{E9F314CB-49C8-4A27-8E4C-54FD4CA9E8DB}" type="pres">
      <dgm:prSet presAssocID="{B64DD4C7-4118-401D-9D37-ACDC9B9080D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F63D5E6-E1AA-45F5-BEE5-D7910BEAF9A7}" type="pres">
      <dgm:prSet presAssocID="{B64DD4C7-4118-401D-9D37-ACDC9B9080DB}" presName="cycle" presStyleCnt="0"/>
      <dgm:spPr/>
    </dgm:pt>
    <dgm:pt modelId="{E67F44FD-F9DF-4864-B34C-23B356FF28CC}" type="pres">
      <dgm:prSet presAssocID="{B64DD4C7-4118-401D-9D37-ACDC9B9080DB}" presName="centerShape" presStyleCnt="0"/>
      <dgm:spPr/>
    </dgm:pt>
    <dgm:pt modelId="{D4ACEA74-FDE0-4654-AFB0-462E62555F2B}" type="pres">
      <dgm:prSet presAssocID="{B64DD4C7-4118-401D-9D37-ACDC9B9080DB}" presName="connSite" presStyleLbl="node1" presStyleIdx="0" presStyleCnt="3"/>
      <dgm:spPr/>
    </dgm:pt>
    <dgm:pt modelId="{BD124EB0-1779-40DA-9813-A62DBCF6141D}" type="pres">
      <dgm:prSet presAssocID="{B64DD4C7-4118-401D-9D37-ACDC9B9080DB}" presName="visible" presStyleLbl="node1" presStyleIdx="0" presStyleCnt="3" custLinFactNeighborX="-12636" custLinFactNeighborY="-101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0C398F0-AD56-43B4-82C0-8EC4494208A4}" type="pres">
      <dgm:prSet presAssocID="{34EA335C-AA24-4B09-A80E-CA23B1B23E1C}" presName="Name25" presStyleLbl="parChTrans1D1" presStyleIdx="0" presStyleCnt="2"/>
      <dgm:spPr/>
    </dgm:pt>
    <dgm:pt modelId="{D3102316-3219-495A-B7DC-670608E12043}" type="pres">
      <dgm:prSet presAssocID="{20090C8B-C5FB-4F5A-9E14-F7748CBC6306}" presName="node" presStyleCnt="0"/>
      <dgm:spPr/>
    </dgm:pt>
    <dgm:pt modelId="{82A5D106-D182-4379-8A11-7BD80003BEB9}" type="pres">
      <dgm:prSet presAssocID="{20090C8B-C5FB-4F5A-9E14-F7748CBC6306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19CCF7C-CE33-47FF-9601-1F31C7DAEB5D}" type="pres">
      <dgm:prSet presAssocID="{20090C8B-C5FB-4F5A-9E14-F7748CBC6306}" presName="childNode" presStyleLbl="revTx" presStyleIdx="0" presStyleCnt="2">
        <dgm:presLayoutVars>
          <dgm:bulletEnabled val="1"/>
        </dgm:presLayoutVars>
      </dgm:prSet>
      <dgm:spPr/>
    </dgm:pt>
    <dgm:pt modelId="{10A8152A-9947-43D8-A34D-D084DDAE7F12}" type="pres">
      <dgm:prSet presAssocID="{32EEDE5E-A0CE-4D7D-80B7-924B0CA60D44}" presName="Name25" presStyleLbl="parChTrans1D1" presStyleIdx="1" presStyleCnt="2"/>
      <dgm:spPr/>
    </dgm:pt>
    <dgm:pt modelId="{9BD9651F-41E9-41E7-9D9A-9A9483015ED4}" type="pres">
      <dgm:prSet presAssocID="{A0A1E510-0E04-4631-9E7A-179E45BE58EE}" presName="node" presStyleCnt="0"/>
      <dgm:spPr/>
    </dgm:pt>
    <dgm:pt modelId="{449582A9-6C88-4A3D-A082-6877766CCB14}" type="pres">
      <dgm:prSet presAssocID="{A0A1E510-0E04-4631-9E7A-179E45BE58E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DA38A14-ECC6-4C31-9C3D-1C88CCE96003}" type="pres">
      <dgm:prSet presAssocID="{A0A1E510-0E04-4631-9E7A-179E45BE58EE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B8C6CBF-CB93-4F85-AA60-8E166D884495}" type="presOf" srcId="{32EEDE5E-A0CE-4D7D-80B7-924B0CA60D44}" destId="{10A8152A-9947-43D8-A34D-D084DDAE7F12}" srcOrd="0" destOrd="0" presId="urn:microsoft.com/office/officeart/2005/8/layout/radial2"/>
    <dgm:cxn modelId="{4E900D32-1B8D-4A24-806E-F8BB5E736EF7}" srcId="{20090C8B-C5FB-4F5A-9E14-F7748CBC6306}" destId="{1202572C-0820-4BA8-94BA-F1ABD6ED571C}" srcOrd="0" destOrd="0" parTransId="{A96BF36E-3AF1-4E98-89D1-82759F34D8E9}" sibTransId="{CC988137-2A3B-45A3-8E12-3EB9FDBDFFC9}"/>
    <dgm:cxn modelId="{3ABFBC99-D1B1-4E77-A038-8B7328CB5949}" srcId="{A0A1E510-0E04-4631-9E7A-179E45BE58EE}" destId="{A1862E7B-E208-4C62-A535-91449BEE9C12}" srcOrd="3" destOrd="0" parTransId="{A00338BD-45E4-4503-BE7A-1930A4F525E2}" sibTransId="{293E2F29-453E-4FF8-BA56-0EFA14CB25FD}"/>
    <dgm:cxn modelId="{B35E2BB8-381C-4FB5-8BB1-C8719E22A069}" type="presOf" srcId="{8F7B2B52-3770-47E2-8ED8-293187188D75}" destId="{6DA38A14-ECC6-4C31-9C3D-1C88CCE96003}" srcOrd="0" destOrd="2" presId="urn:microsoft.com/office/officeart/2005/8/layout/radial2"/>
    <dgm:cxn modelId="{4E291140-F94A-4804-9161-6862E8A8B805}" type="presOf" srcId="{B64DD4C7-4118-401D-9D37-ACDC9B9080DB}" destId="{E9F314CB-49C8-4A27-8E4C-54FD4CA9E8DB}" srcOrd="0" destOrd="0" presId="urn:microsoft.com/office/officeart/2005/8/layout/radial2"/>
    <dgm:cxn modelId="{5E4577D3-F034-4679-8FCC-0C639CD168FB}" type="presOf" srcId="{3DC23924-3C47-4176-93AB-3E5B9C0B5EA2}" destId="{6DA38A14-ECC6-4C31-9C3D-1C88CCE96003}" srcOrd="0" destOrd="0" presId="urn:microsoft.com/office/officeart/2005/8/layout/radial2"/>
    <dgm:cxn modelId="{B1239683-AC69-4FD2-ACA0-3D476429DADA}" type="presOf" srcId="{602DDC96-7C3F-4AEF-B9B6-1BECA2E54E0C}" destId="{6DA38A14-ECC6-4C31-9C3D-1C88CCE96003}" srcOrd="0" destOrd="1" presId="urn:microsoft.com/office/officeart/2005/8/layout/radial2"/>
    <dgm:cxn modelId="{F327B5D3-B965-4A28-8850-6309D0853D29}" srcId="{B64DD4C7-4118-401D-9D37-ACDC9B9080DB}" destId="{A0A1E510-0E04-4631-9E7A-179E45BE58EE}" srcOrd="1" destOrd="0" parTransId="{32EEDE5E-A0CE-4D7D-80B7-924B0CA60D44}" sibTransId="{C210F054-A4C4-4E0B-98F3-9E5F02448E36}"/>
    <dgm:cxn modelId="{4B03C358-86EA-44BF-B63F-93C4C779BB75}" type="presOf" srcId="{34EA335C-AA24-4B09-A80E-CA23B1B23E1C}" destId="{C0C398F0-AD56-43B4-82C0-8EC4494208A4}" srcOrd="0" destOrd="0" presId="urn:microsoft.com/office/officeart/2005/8/layout/radial2"/>
    <dgm:cxn modelId="{F3DCE1A9-69F4-4052-BC6C-C78323A3F752}" type="presOf" srcId="{20090C8B-C5FB-4F5A-9E14-F7748CBC6306}" destId="{82A5D106-D182-4379-8A11-7BD80003BEB9}" srcOrd="0" destOrd="0" presId="urn:microsoft.com/office/officeart/2005/8/layout/radial2"/>
    <dgm:cxn modelId="{A91FBA68-4837-4EE7-A749-BBFA475EEF02}" srcId="{A0A1E510-0E04-4631-9E7A-179E45BE58EE}" destId="{602DDC96-7C3F-4AEF-B9B6-1BECA2E54E0C}" srcOrd="1" destOrd="0" parTransId="{CEBF38D1-381F-446B-9155-9D77F7B45574}" sibTransId="{7DFB4736-59BD-4134-9D65-3BCFE7E2223B}"/>
    <dgm:cxn modelId="{39F4B552-C360-4419-BCD5-0D77982DC6DE}" type="presOf" srcId="{A0A1E510-0E04-4631-9E7A-179E45BE58EE}" destId="{449582A9-6C88-4A3D-A082-6877766CCB14}" srcOrd="0" destOrd="0" presId="urn:microsoft.com/office/officeart/2005/8/layout/radial2"/>
    <dgm:cxn modelId="{6943EB77-108B-417D-8F4F-EBE4BCD5C3F8}" type="presOf" srcId="{A3DF0D5D-FF3F-40A5-81BF-D8400CEB6C1B}" destId="{6DA38A14-ECC6-4C31-9C3D-1C88CCE96003}" srcOrd="0" destOrd="4" presId="urn:microsoft.com/office/officeart/2005/8/layout/radial2"/>
    <dgm:cxn modelId="{932931B2-F8E6-430B-A741-436515F9BBA1}" srcId="{20090C8B-C5FB-4F5A-9E14-F7748CBC6306}" destId="{730F97AC-A95F-49B4-8DEF-CE67645A5C12}" srcOrd="1" destOrd="0" parTransId="{7E89A172-0868-4761-9266-9B13B2ED4FE5}" sibTransId="{6AFAD092-93C9-49FF-A251-B02E54B931E5}"/>
    <dgm:cxn modelId="{24B97F12-3614-403F-A1E3-0C9E30592042}" type="presOf" srcId="{A1862E7B-E208-4C62-A535-91449BEE9C12}" destId="{6DA38A14-ECC6-4C31-9C3D-1C88CCE96003}" srcOrd="0" destOrd="3" presId="urn:microsoft.com/office/officeart/2005/8/layout/radial2"/>
    <dgm:cxn modelId="{AFBB759A-19CE-4410-9320-4E404A359E24}" type="presOf" srcId="{1202572C-0820-4BA8-94BA-F1ABD6ED571C}" destId="{719CCF7C-CE33-47FF-9601-1F31C7DAEB5D}" srcOrd="0" destOrd="0" presId="urn:microsoft.com/office/officeart/2005/8/layout/radial2"/>
    <dgm:cxn modelId="{32E445D8-179D-4FF9-8346-14B6696F03CF}" srcId="{A0A1E510-0E04-4631-9E7A-179E45BE58EE}" destId="{8F7B2B52-3770-47E2-8ED8-293187188D75}" srcOrd="2" destOrd="0" parTransId="{2350E254-245B-4400-9317-33D45F204F2D}" sibTransId="{B25339F5-116E-486D-853E-28447A9597BE}"/>
    <dgm:cxn modelId="{0B2336CA-B4EA-4E76-B0DE-E18B3792EB44}" srcId="{B64DD4C7-4118-401D-9D37-ACDC9B9080DB}" destId="{20090C8B-C5FB-4F5A-9E14-F7748CBC6306}" srcOrd="0" destOrd="0" parTransId="{34EA335C-AA24-4B09-A80E-CA23B1B23E1C}" sibTransId="{AB0447C1-4993-4EC9-A867-16665EFDBF4F}"/>
    <dgm:cxn modelId="{AD8CCE6B-E0B7-4C90-82B9-E70262A3AA60}" srcId="{A0A1E510-0E04-4631-9E7A-179E45BE58EE}" destId="{3DC23924-3C47-4176-93AB-3E5B9C0B5EA2}" srcOrd="0" destOrd="0" parTransId="{FA5876CE-EB8A-4EBE-AFB9-0FDB0C9EBD10}" sibTransId="{DADADB2A-3D4F-4E6C-AF57-6F731E6A44DA}"/>
    <dgm:cxn modelId="{592E278B-37BC-49F9-A4E4-D766F2317CC8}" srcId="{A0A1E510-0E04-4631-9E7A-179E45BE58EE}" destId="{A3DF0D5D-FF3F-40A5-81BF-D8400CEB6C1B}" srcOrd="4" destOrd="0" parTransId="{553D7365-0E60-417B-BA01-249541017DF8}" sibTransId="{BA09B7EC-F84B-486E-BF50-B71D1D303E02}"/>
    <dgm:cxn modelId="{FEFC9692-5286-4795-A68F-5D419984684C}" type="presOf" srcId="{730F97AC-A95F-49B4-8DEF-CE67645A5C12}" destId="{719CCF7C-CE33-47FF-9601-1F31C7DAEB5D}" srcOrd="0" destOrd="1" presId="urn:microsoft.com/office/officeart/2005/8/layout/radial2"/>
    <dgm:cxn modelId="{159B7DEF-F58A-4BFA-A93B-6C7B6C717000}" type="presParOf" srcId="{E9F314CB-49C8-4A27-8E4C-54FD4CA9E8DB}" destId="{EF63D5E6-E1AA-45F5-BEE5-D7910BEAF9A7}" srcOrd="0" destOrd="0" presId="urn:microsoft.com/office/officeart/2005/8/layout/radial2"/>
    <dgm:cxn modelId="{8B9A843F-7A16-4DC7-82E3-531EC6D01B83}" type="presParOf" srcId="{EF63D5E6-E1AA-45F5-BEE5-D7910BEAF9A7}" destId="{E67F44FD-F9DF-4864-B34C-23B356FF28CC}" srcOrd="0" destOrd="0" presId="urn:microsoft.com/office/officeart/2005/8/layout/radial2"/>
    <dgm:cxn modelId="{CF939BBD-199D-4888-89E2-61C5D07B6CEF}" type="presParOf" srcId="{E67F44FD-F9DF-4864-B34C-23B356FF28CC}" destId="{D4ACEA74-FDE0-4654-AFB0-462E62555F2B}" srcOrd="0" destOrd="0" presId="urn:microsoft.com/office/officeart/2005/8/layout/radial2"/>
    <dgm:cxn modelId="{B01FE19D-EE1B-426E-B406-609D33E95834}" type="presParOf" srcId="{E67F44FD-F9DF-4864-B34C-23B356FF28CC}" destId="{BD124EB0-1779-40DA-9813-A62DBCF6141D}" srcOrd="1" destOrd="0" presId="urn:microsoft.com/office/officeart/2005/8/layout/radial2"/>
    <dgm:cxn modelId="{F919EAC1-7656-4520-BFD4-062A0E15AAEC}" type="presParOf" srcId="{EF63D5E6-E1AA-45F5-BEE5-D7910BEAF9A7}" destId="{C0C398F0-AD56-43B4-82C0-8EC4494208A4}" srcOrd="1" destOrd="0" presId="urn:microsoft.com/office/officeart/2005/8/layout/radial2"/>
    <dgm:cxn modelId="{D1ADFE6A-7EA4-4CED-B133-16A371DA0EAC}" type="presParOf" srcId="{EF63D5E6-E1AA-45F5-BEE5-D7910BEAF9A7}" destId="{D3102316-3219-495A-B7DC-670608E12043}" srcOrd="2" destOrd="0" presId="urn:microsoft.com/office/officeart/2005/8/layout/radial2"/>
    <dgm:cxn modelId="{05E4F3DC-FD61-4C79-B741-3A483473F4D8}" type="presParOf" srcId="{D3102316-3219-495A-B7DC-670608E12043}" destId="{82A5D106-D182-4379-8A11-7BD80003BEB9}" srcOrd="0" destOrd="0" presId="urn:microsoft.com/office/officeart/2005/8/layout/radial2"/>
    <dgm:cxn modelId="{33F0ECCE-6486-4003-B2C6-E4FE8677DB97}" type="presParOf" srcId="{D3102316-3219-495A-B7DC-670608E12043}" destId="{719CCF7C-CE33-47FF-9601-1F31C7DAEB5D}" srcOrd="1" destOrd="0" presId="urn:microsoft.com/office/officeart/2005/8/layout/radial2"/>
    <dgm:cxn modelId="{3B3DBF2C-67BA-4CF4-984F-3F65DB8F6794}" type="presParOf" srcId="{EF63D5E6-E1AA-45F5-BEE5-D7910BEAF9A7}" destId="{10A8152A-9947-43D8-A34D-D084DDAE7F12}" srcOrd="3" destOrd="0" presId="urn:microsoft.com/office/officeart/2005/8/layout/radial2"/>
    <dgm:cxn modelId="{D70AE473-8BA8-4844-A967-24AECBA366C0}" type="presParOf" srcId="{EF63D5E6-E1AA-45F5-BEE5-D7910BEAF9A7}" destId="{9BD9651F-41E9-41E7-9D9A-9A9483015ED4}" srcOrd="4" destOrd="0" presId="urn:microsoft.com/office/officeart/2005/8/layout/radial2"/>
    <dgm:cxn modelId="{48C89932-D3C0-434F-A7EC-1955C5A1DFC7}" type="presParOf" srcId="{9BD9651F-41E9-41E7-9D9A-9A9483015ED4}" destId="{449582A9-6C88-4A3D-A082-6877766CCB14}" srcOrd="0" destOrd="0" presId="urn:microsoft.com/office/officeart/2005/8/layout/radial2"/>
    <dgm:cxn modelId="{2F01939B-7A09-4361-8B11-E1E1204419B1}" type="presParOf" srcId="{9BD9651F-41E9-41E7-9D9A-9A9483015ED4}" destId="{6DA38A14-ECC6-4C31-9C3D-1C88CCE9600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A4BA8-27EE-4B8F-885E-96576394BF6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889089F-AC09-4ED0-A82A-ED5D9226892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0F7434-0FCE-48AE-8EF4-7A6E34DFE71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1A2EE66-F166-44C2-BCC9-82CD200C65A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0ED60-A6C1-4D56-A9CC-25D45A52667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69C13B3-6C8C-4CF6-9BF6-6878E926D89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0D04B6-6293-4527-BC41-20C7FAD0334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A11F4BC-AE02-458E-8F73-0D3BE435FBB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268B05-94D4-496D-A157-DEB1F003ED7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C3263A-A166-4742-A8C9-A12674CE889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16220-00E6-48EF-8DA4-7274DD33C44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394CC0E5-CB5F-4A98-94E1-0EFDAAA00F0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004A2DB2-A576-469D-A80A-17814D1E481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A8B29-7A8F-434A-8320-72499E8A4F2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49C99542-9083-4213-992C-EE6E970A805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A8152A-9947-43D8-A34D-D084DDAE7F12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C398F0-AD56-43B4-82C0-8EC4494208A4}">
      <dsp:nvSpPr>
        <dsp:cNvPr id="0" name=""/>
        <dsp:cNvSpPr/>
      </dsp:nvSpPr>
      <dsp:spPr>
        <a:xfrm rot="19892679">
          <a:off x="2693991" y="1407558"/>
          <a:ext cx="1046467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46467" y="31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24EB0-1779-40DA-9813-A62DBCF6141D}">
      <dsp:nvSpPr>
        <dsp:cNvPr id="0" name=""/>
        <dsp:cNvSpPr/>
      </dsp:nvSpPr>
      <dsp:spPr>
        <a:xfrm>
          <a:off x="0" y="766209"/>
          <a:ext cx="2877145" cy="287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5D106-D182-4379-8A11-7BD80003BEB9}">
      <dsp:nvSpPr>
        <dsp:cNvPr id="0" name=""/>
        <dsp:cNvSpPr/>
      </dsp:nvSpPr>
      <dsp:spPr>
        <a:xfrm>
          <a:off x="3579954" y="676"/>
          <a:ext cx="1610647" cy="1610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衛福部疾管署</a:t>
          </a:r>
          <a:endParaRPr lang="zh-TW" sz="2800" kern="1200"/>
        </a:p>
      </dsp:txBody>
      <dsp:txXfrm>
        <a:off x="3815828" y="236550"/>
        <a:ext cx="1138899" cy="1138899"/>
      </dsp:txXfrm>
    </dsp:sp>
    <dsp:sp modelId="{719CCF7C-CE33-47FF-9601-1F31C7DAEB5D}">
      <dsp:nvSpPr>
        <dsp:cNvPr id="0" name=""/>
        <dsp:cNvSpPr/>
      </dsp:nvSpPr>
      <dsp:spPr>
        <a:xfrm>
          <a:off x="5351666" y="676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smtClean="0"/>
            <a:t>掌握最新疫情</a:t>
          </a:r>
          <a:endParaRPr lang="zh-TW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smtClean="0"/>
            <a:t>了解防疫議題</a:t>
          </a:r>
          <a:endParaRPr lang="zh-TW" sz="900" kern="1200"/>
        </a:p>
      </dsp:txBody>
      <dsp:txXfrm>
        <a:off x="5351666" y="676"/>
        <a:ext cx="2415971" cy="1610647"/>
      </dsp:txXfrm>
    </dsp:sp>
    <dsp:sp modelId="{449582A9-6C88-4A3D-A082-6877766CCB14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防疫小測驗</a:t>
          </a:r>
          <a:endParaRPr lang="zh-TW" sz="2800" kern="1200"/>
        </a:p>
      </dsp:txBody>
      <dsp:txXfrm>
        <a:off x="3682431" y="3051808"/>
        <a:ext cx="1220669" cy="1220669"/>
      </dsp:txXfrm>
    </dsp:sp>
    <dsp:sp modelId="{6DA38A14-ECC6-4C31-9C3D-1C88CCE96003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dirty="0" smtClean="0"/>
            <a:t>你的防疫觀念正確嗎？</a:t>
          </a:r>
          <a:endParaRPr lang="zh-TW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dirty="0" smtClean="0"/>
            <a:t>擊敗新冠病毒，健</a:t>
          </a:r>
          <a:r>
            <a:rPr lang="zh-TW" altLang="en-US" sz="900" kern="1200" dirty="0" smtClean="0"/>
            <a:t>康久久！</a:t>
          </a:r>
          <a:endParaRPr lang="zh-TW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900" kern="1200" smtClean="0"/>
            <a:t>防疫影片：</a:t>
          </a:r>
          <a:endParaRPr lang="zh-TW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900" kern="1200" dirty="0" smtClean="0"/>
            <a:t>觀賞防疫影片</a:t>
          </a:r>
          <a:endParaRPr lang="zh-TW" alt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900" kern="1200" dirty="0" smtClean="0"/>
            <a:t>照顧自己，愛護家人！</a:t>
          </a:r>
          <a:r>
            <a:rPr lang="en-US" altLang="zh-TW" sz="900" kern="1200" dirty="0" smtClean="0">
              <a:hlinkClick xmlns:r="http://schemas.openxmlformats.org/officeDocument/2006/relationships" r:id="rId2"/>
            </a:rPr>
            <a:t>https://www.youtube.com/watch?v=a5JzhVwmCKA</a:t>
          </a:r>
          <a:endParaRPr lang="zh-TW" altLang="en-US" sz="900" kern="1200" dirty="0"/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AC7748"/>
            </a:gs>
            <a:gs pos="92000">
              <a:srgbClr val="B04A6E"/>
            </a:gs>
            <a:gs pos="45000">
              <a:schemeClr val="accent2">
                <a:lumMod val="75000"/>
              </a:schemeClr>
            </a:gs>
            <a:gs pos="15000">
              <a:srgbClr val="526F71"/>
            </a:gs>
            <a:gs pos="29000">
              <a:srgbClr val="3242B8"/>
            </a:gs>
            <a:gs pos="64000">
              <a:srgbClr val="A7A422"/>
            </a:gs>
            <a:gs pos="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11560" y="160730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00B0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420888"/>
            <a:ext cx="5549807" cy="413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004348"/>
              </p:ext>
            </p:extLst>
          </p:nvPr>
        </p:nvGraphicFramePr>
        <p:xfrm>
          <a:off x="611560" y="16073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146245"/>
              </p:ext>
            </p:extLst>
          </p:nvPr>
        </p:nvGraphicFramePr>
        <p:xfrm>
          <a:off x="611560" y="16073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489341"/>
              </p:ext>
            </p:extLst>
          </p:nvPr>
        </p:nvGraphicFramePr>
        <p:xfrm>
          <a:off x="611560" y="16073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125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2021-12-07T03:11:23Z</dcterms:modified>
</cp:coreProperties>
</file>