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BB792D-46B1-419E-A5B9-98DE3391F3B9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8A783FD-E897-409C-BF72-E1F893FD5E69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B32108E-B78C-4A24-95EA-08ECC53599F3}" type="parTrans" cxnId="{0CCC02C2-69B9-4B4F-9BF3-E637098A6699}">
      <dgm:prSet/>
      <dgm:spPr/>
      <dgm:t>
        <a:bodyPr/>
        <a:lstStyle/>
        <a:p>
          <a:endParaRPr lang="zh-TW" altLang="en-US"/>
        </a:p>
      </dgm:t>
    </dgm:pt>
    <dgm:pt modelId="{64329C1C-FA42-4EE6-81D8-825AD452D900}" type="sibTrans" cxnId="{0CCC02C2-69B9-4B4F-9BF3-E637098A6699}">
      <dgm:prSet/>
      <dgm:spPr/>
      <dgm:t>
        <a:bodyPr/>
        <a:lstStyle/>
        <a:p>
          <a:endParaRPr lang="zh-TW" altLang="en-US"/>
        </a:p>
      </dgm:t>
    </dgm:pt>
    <dgm:pt modelId="{F2F4273A-717E-4065-9CD4-3B47BC38D3C1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4F57A17F-2A20-4294-A65D-FEC90C7859A6}" type="parTrans" cxnId="{19445981-A2E4-438F-855F-7D1C96D93851}">
      <dgm:prSet/>
      <dgm:spPr/>
      <dgm:t>
        <a:bodyPr/>
        <a:lstStyle/>
        <a:p>
          <a:endParaRPr lang="zh-TW" altLang="en-US"/>
        </a:p>
      </dgm:t>
    </dgm:pt>
    <dgm:pt modelId="{86D7E1B5-7931-425C-A209-F5AAA931B0B0}" type="sibTrans" cxnId="{19445981-A2E4-438F-855F-7D1C96D93851}">
      <dgm:prSet/>
      <dgm:spPr/>
      <dgm:t>
        <a:bodyPr/>
        <a:lstStyle/>
        <a:p>
          <a:endParaRPr lang="zh-TW" altLang="en-US"/>
        </a:p>
      </dgm:t>
    </dgm:pt>
    <dgm:pt modelId="{F930B75B-7837-4B6F-8C36-B15DF2CF314B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55C51BF-B053-472B-9F3C-49BB81DABF7C}" type="parTrans" cxnId="{F5C13606-FE64-41A9-9250-EA6886B4A9DA}">
      <dgm:prSet/>
      <dgm:spPr/>
      <dgm:t>
        <a:bodyPr/>
        <a:lstStyle/>
        <a:p>
          <a:endParaRPr lang="zh-TW" altLang="en-US"/>
        </a:p>
      </dgm:t>
    </dgm:pt>
    <dgm:pt modelId="{23A56142-FF18-4685-A3FA-E5435D970D7D}" type="sibTrans" cxnId="{F5C13606-FE64-41A9-9250-EA6886B4A9DA}">
      <dgm:prSet/>
      <dgm:spPr/>
      <dgm:t>
        <a:bodyPr/>
        <a:lstStyle/>
        <a:p>
          <a:endParaRPr lang="zh-TW" altLang="en-US"/>
        </a:p>
      </dgm:t>
    </dgm:pt>
    <dgm:pt modelId="{2109C88B-2080-4818-9687-6F1DAE9CB0AB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0372336-13CE-4758-AA22-DAA56202985F}" type="parTrans" cxnId="{E62B157A-991C-4546-B702-7CAAEFD929A3}">
      <dgm:prSet/>
      <dgm:spPr/>
      <dgm:t>
        <a:bodyPr/>
        <a:lstStyle/>
        <a:p>
          <a:endParaRPr lang="zh-TW" altLang="en-US"/>
        </a:p>
      </dgm:t>
    </dgm:pt>
    <dgm:pt modelId="{71541686-B746-4786-B1B5-CD5486058C03}" type="sibTrans" cxnId="{E62B157A-991C-4546-B702-7CAAEFD929A3}">
      <dgm:prSet/>
      <dgm:spPr/>
      <dgm:t>
        <a:bodyPr/>
        <a:lstStyle/>
        <a:p>
          <a:endParaRPr lang="zh-TW" altLang="en-US"/>
        </a:p>
      </dgm:t>
    </dgm:pt>
    <dgm:pt modelId="{2CEE6203-AB4D-426E-B559-9D393CDDCAFD}" type="pres">
      <dgm:prSet presAssocID="{55BB792D-46B1-419E-A5B9-98DE3391F3B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6F6DB60-1F4C-42FD-9C28-DC251CE228DA}" type="pres">
      <dgm:prSet presAssocID="{55BB792D-46B1-419E-A5B9-98DE3391F3B9}" presName="fgShape" presStyleLbl="fgShp" presStyleIdx="0" presStyleCnt="1"/>
      <dgm:spPr/>
    </dgm:pt>
    <dgm:pt modelId="{FD6FC5A6-ED78-48BB-81CD-05C94B207BD3}" type="pres">
      <dgm:prSet presAssocID="{55BB792D-46B1-419E-A5B9-98DE3391F3B9}" presName="linComp" presStyleCnt="0"/>
      <dgm:spPr/>
    </dgm:pt>
    <dgm:pt modelId="{05061231-E1E4-4BC9-9E24-2B5B4B2E031C}" type="pres">
      <dgm:prSet presAssocID="{38A783FD-E897-409C-BF72-E1F893FD5E69}" presName="compNode" presStyleCnt="0"/>
      <dgm:spPr/>
    </dgm:pt>
    <dgm:pt modelId="{6C416BE8-6470-4A6E-BCDC-E68E155EB498}" type="pres">
      <dgm:prSet presAssocID="{38A783FD-E897-409C-BF72-E1F893FD5E69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44B65FD-5E78-4F72-85C2-1F91736964A0}" type="pres">
      <dgm:prSet presAssocID="{38A783FD-E897-409C-BF72-E1F893FD5E69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755643-577E-4B4F-9886-881E84E3D0EB}" type="pres">
      <dgm:prSet presAssocID="{38A783FD-E897-409C-BF72-E1F893FD5E69}" presName="invisiNode" presStyleLbl="node1" presStyleIdx="0" presStyleCnt="4"/>
      <dgm:spPr/>
    </dgm:pt>
    <dgm:pt modelId="{BD81F4BD-3D52-4B19-8CE0-B053C74BD830}" type="pres">
      <dgm:prSet presAssocID="{38A783FD-E897-409C-BF72-E1F893FD5E69}" presName="imagNode" presStyleLbl="fgImgPlace1" presStyleIdx="0" presStyleCnt="4"/>
      <dgm:spPr/>
    </dgm:pt>
    <dgm:pt modelId="{DE34814F-3B52-4C11-B51B-15ADF658C649}" type="pres">
      <dgm:prSet presAssocID="{64329C1C-FA42-4EE6-81D8-825AD452D90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CA60FE3-9D9C-4813-9E24-F668A14A8AA6}" type="pres">
      <dgm:prSet presAssocID="{F2F4273A-717E-4065-9CD4-3B47BC38D3C1}" presName="compNode" presStyleCnt="0"/>
      <dgm:spPr/>
    </dgm:pt>
    <dgm:pt modelId="{505FBE9B-65EF-45B2-9B3D-EE24094AC065}" type="pres">
      <dgm:prSet presAssocID="{F2F4273A-717E-4065-9CD4-3B47BC38D3C1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9C5AC38-4BAC-4BF0-8BA6-0FA53FA6F4F2}" type="pres">
      <dgm:prSet presAssocID="{F2F4273A-717E-4065-9CD4-3B47BC38D3C1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44207C-7918-41B3-BB7E-E7900EAB5E14}" type="pres">
      <dgm:prSet presAssocID="{F2F4273A-717E-4065-9CD4-3B47BC38D3C1}" presName="invisiNode" presStyleLbl="node1" presStyleIdx="1" presStyleCnt="4"/>
      <dgm:spPr/>
    </dgm:pt>
    <dgm:pt modelId="{59495FC5-B59E-46F7-B8CA-B8F41FBF1DCC}" type="pres">
      <dgm:prSet presAssocID="{F2F4273A-717E-4065-9CD4-3B47BC38D3C1}" presName="imagNode" presStyleLbl="fgImgPlace1" presStyleIdx="1" presStyleCnt="4"/>
      <dgm:spPr/>
    </dgm:pt>
    <dgm:pt modelId="{8E8C511F-32B4-4899-8780-9EB379AB6EE0}" type="pres">
      <dgm:prSet presAssocID="{86D7E1B5-7931-425C-A209-F5AAA931B0B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D33E0D6-6984-4503-9995-B031EE9CB6A8}" type="pres">
      <dgm:prSet presAssocID="{F930B75B-7837-4B6F-8C36-B15DF2CF314B}" presName="compNode" presStyleCnt="0"/>
      <dgm:spPr/>
    </dgm:pt>
    <dgm:pt modelId="{0D7DEC99-F048-45D2-B931-1101C5BBC100}" type="pres">
      <dgm:prSet presAssocID="{F930B75B-7837-4B6F-8C36-B15DF2CF314B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475F621-124C-4718-AB8C-37C52ADBDA78}" type="pres">
      <dgm:prSet presAssocID="{F930B75B-7837-4B6F-8C36-B15DF2CF314B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F84C86-A8EE-4EBA-8474-2A0BC03BB957}" type="pres">
      <dgm:prSet presAssocID="{F930B75B-7837-4B6F-8C36-B15DF2CF314B}" presName="invisiNode" presStyleLbl="node1" presStyleIdx="2" presStyleCnt="4"/>
      <dgm:spPr/>
    </dgm:pt>
    <dgm:pt modelId="{0AE44B13-38D6-4A6F-9970-66DA2284779F}" type="pres">
      <dgm:prSet presAssocID="{F930B75B-7837-4B6F-8C36-B15DF2CF314B}" presName="imagNode" presStyleLbl="fgImgPlace1" presStyleIdx="2" presStyleCnt="4"/>
      <dgm:spPr/>
    </dgm:pt>
    <dgm:pt modelId="{23CE8D60-980B-446D-A1FE-A6518CE14E96}" type="pres">
      <dgm:prSet presAssocID="{23A56142-FF18-4685-A3FA-E5435D970D7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8FE9271-14A5-4E7A-9C76-A4816A4BBF79}" type="pres">
      <dgm:prSet presAssocID="{2109C88B-2080-4818-9687-6F1DAE9CB0AB}" presName="compNode" presStyleCnt="0"/>
      <dgm:spPr/>
    </dgm:pt>
    <dgm:pt modelId="{44BD41F1-5192-4C99-855A-0E9E4F8D1C45}" type="pres">
      <dgm:prSet presAssocID="{2109C88B-2080-4818-9687-6F1DAE9CB0AB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642F48D-A4B5-4B18-A69B-405993C2CC3A}" type="pres">
      <dgm:prSet presAssocID="{2109C88B-2080-4818-9687-6F1DAE9CB0AB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110CD4-9CCD-4AFE-BE2C-2EA10CBEC337}" type="pres">
      <dgm:prSet presAssocID="{2109C88B-2080-4818-9687-6F1DAE9CB0AB}" presName="invisiNode" presStyleLbl="node1" presStyleIdx="3" presStyleCnt="4"/>
      <dgm:spPr/>
    </dgm:pt>
    <dgm:pt modelId="{3CF58609-7674-499F-B592-A2A076A836F9}" type="pres">
      <dgm:prSet presAssocID="{2109C88B-2080-4818-9687-6F1DAE9CB0AB}" presName="imagNode" presStyleLbl="fgImgPlace1" presStyleIdx="3" presStyleCnt="4"/>
      <dgm:spPr/>
    </dgm:pt>
  </dgm:ptLst>
  <dgm:cxnLst>
    <dgm:cxn modelId="{F5C13606-FE64-41A9-9250-EA6886B4A9DA}" srcId="{55BB792D-46B1-419E-A5B9-98DE3391F3B9}" destId="{F930B75B-7837-4B6F-8C36-B15DF2CF314B}" srcOrd="2" destOrd="0" parTransId="{B55C51BF-B053-472B-9F3C-49BB81DABF7C}" sibTransId="{23A56142-FF18-4685-A3FA-E5435D970D7D}"/>
    <dgm:cxn modelId="{47CF9B07-BE28-405A-8ACA-0802BB6249B6}" type="presOf" srcId="{F2F4273A-717E-4065-9CD4-3B47BC38D3C1}" destId="{39C5AC38-4BAC-4BF0-8BA6-0FA53FA6F4F2}" srcOrd="1" destOrd="0" presId="urn:microsoft.com/office/officeart/2005/8/layout/hList7"/>
    <dgm:cxn modelId="{C10A5D8E-C8D4-482E-856B-BEE71FDDA44B}" type="presOf" srcId="{F930B75B-7837-4B6F-8C36-B15DF2CF314B}" destId="{2475F621-124C-4718-AB8C-37C52ADBDA78}" srcOrd="1" destOrd="0" presId="urn:microsoft.com/office/officeart/2005/8/layout/hList7"/>
    <dgm:cxn modelId="{E62B157A-991C-4546-B702-7CAAEFD929A3}" srcId="{55BB792D-46B1-419E-A5B9-98DE3391F3B9}" destId="{2109C88B-2080-4818-9687-6F1DAE9CB0AB}" srcOrd="3" destOrd="0" parTransId="{C0372336-13CE-4758-AA22-DAA56202985F}" sibTransId="{71541686-B746-4786-B1B5-CD5486058C03}"/>
    <dgm:cxn modelId="{F1D12B14-F4A0-4715-9506-6EE2804D8A48}" type="presOf" srcId="{55BB792D-46B1-419E-A5B9-98DE3391F3B9}" destId="{2CEE6203-AB4D-426E-B559-9D393CDDCAFD}" srcOrd="0" destOrd="0" presId="urn:microsoft.com/office/officeart/2005/8/layout/hList7"/>
    <dgm:cxn modelId="{0CCC02C2-69B9-4B4F-9BF3-E637098A6699}" srcId="{55BB792D-46B1-419E-A5B9-98DE3391F3B9}" destId="{38A783FD-E897-409C-BF72-E1F893FD5E69}" srcOrd="0" destOrd="0" parTransId="{BB32108E-B78C-4A24-95EA-08ECC53599F3}" sibTransId="{64329C1C-FA42-4EE6-81D8-825AD452D900}"/>
    <dgm:cxn modelId="{19445981-A2E4-438F-855F-7D1C96D93851}" srcId="{55BB792D-46B1-419E-A5B9-98DE3391F3B9}" destId="{F2F4273A-717E-4065-9CD4-3B47BC38D3C1}" srcOrd="1" destOrd="0" parTransId="{4F57A17F-2A20-4294-A65D-FEC90C7859A6}" sibTransId="{86D7E1B5-7931-425C-A209-F5AAA931B0B0}"/>
    <dgm:cxn modelId="{B6B405A8-F026-40A7-BE7D-811B9397B37C}" type="presOf" srcId="{64329C1C-FA42-4EE6-81D8-825AD452D900}" destId="{DE34814F-3B52-4C11-B51B-15ADF658C649}" srcOrd="0" destOrd="0" presId="urn:microsoft.com/office/officeart/2005/8/layout/hList7"/>
    <dgm:cxn modelId="{E31BBE86-BD39-4887-AEBA-69A34ABF9E82}" type="presOf" srcId="{38A783FD-E897-409C-BF72-E1F893FD5E69}" destId="{6C416BE8-6470-4A6E-BCDC-E68E155EB498}" srcOrd="0" destOrd="0" presId="urn:microsoft.com/office/officeart/2005/8/layout/hList7"/>
    <dgm:cxn modelId="{CB988E78-3571-4591-89C7-F575287D52D4}" type="presOf" srcId="{2109C88B-2080-4818-9687-6F1DAE9CB0AB}" destId="{44BD41F1-5192-4C99-855A-0E9E4F8D1C45}" srcOrd="0" destOrd="0" presId="urn:microsoft.com/office/officeart/2005/8/layout/hList7"/>
    <dgm:cxn modelId="{589C3F12-16CF-4E2F-8B80-9F481A869E7E}" type="presOf" srcId="{F2F4273A-717E-4065-9CD4-3B47BC38D3C1}" destId="{505FBE9B-65EF-45B2-9B3D-EE24094AC065}" srcOrd="0" destOrd="0" presId="urn:microsoft.com/office/officeart/2005/8/layout/hList7"/>
    <dgm:cxn modelId="{4D85B3FF-E813-44AF-A4BF-572C37BCC5CB}" type="presOf" srcId="{2109C88B-2080-4818-9687-6F1DAE9CB0AB}" destId="{2642F48D-A4B5-4B18-A69B-405993C2CC3A}" srcOrd="1" destOrd="0" presId="urn:microsoft.com/office/officeart/2005/8/layout/hList7"/>
    <dgm:cxn modelId="{89A45753-000D-4782-8000-727C3698C3D0}" type="presOf" srcId="{F930B75B-7837-4B6F-8C36-B15DF2CF314B}" destId="{0D7DEC99-F048-45D2-B931-1101C5BBC100}" srcOrd="0" destOrd="0" presId="urn:microsoft.com/office/officeart/2005/8/layout/hList7"/>
    <dgm:cxn modelId="{6D10C8F8-CECD-45A7-A72D-FAC0B637576C}" type="presOf" srcId="{86D7E1B5-7931-425C-A209-F5AAA931B0B0}" destId="{8E8C511F-32B4-4899-8780-9EB379AB6EE0}" srcOrd="0" destOrd="0" presId="urn:microsoft.com/office/officeart/2005/8/layout/hList7"/>
    <dgm:cxn modelId="{5B7E6A50-53DC-4B04-A1A2-4696230FB9E9}" type="presOf" srcId="{23A56142-FF18-4685-A3FA-E5435D970D7D}" destId="{23CE8D60-980B-446D-A1FE-A6518CE14E96}" srcOrd="0" destOrd="0" presId="urn:microsoft.com/office/officeart/2005/8/layout/hList7"/>
    <dgm:cxn modelId="{91F1DF1E-096A-46AE-8AF1-1FC9626AFB66}" type="presOf" srcId="{38A783FD-E897-409C-BF72-E1F893FD5E69}" destId="{144B65FD-5E78-4F72-85C2-1F91736964A0}" srcOrd="1" destOrd="0" presId="urn:microsoft.com/office/officeart/2005/8/layout/hList7"/>
    <dgm:cxn modelId="{26641BD4-292C-482E-9441-E2B61481036D}" type="presParOf" srcId="{2CEE6203-AB4D-426E-B559-9D393CDDCAFD}" destId="{66F6DB60-1F4C-42FD-9C28-DC251CE228DA}" srcOrd="0" destOrd="0" presId="urn:microsoft.com/office/officeart/2005/8/layout/hList7"/>
    <dgm:cxn modelId="{69DF35E4-E583-4B23-B69C-A51AEE2BD67F}" type="presParOf" srcId="{2CEE6203-AB4D-426E-B559-9D393CDDCAFD}" destId="{FD6FC5A6-ED78-48BB-81CD-05C94B207BD3}" srcOrd="1" destOrd="0" presId="urn:microsoft.com/office/officeart/2005/8/layout/hList7"/>
    <dgm:cxn modelId="{93434B28-5473-46C2-B64A-7F6CEA82DCC1}" type="presParOf" srcId="{FD6FC5A6-ED78-48BB-81CD-05C94B207BD3}" destId="{05061231-E1E4-4BC9-9E24-2B5B4B2E031C}" srcOrd="0" destOrd="0" presId="urn:microsoft.com/office/officeart/2005/8/layout/hList7"/>
    <dgm:cxn modelId="{971E1294-4ADA-4D28-8E46-DF1BAB209360}" type="presParOf" srcId="{05061231-E1E4-4BC9-9E24-2B5B4B2E031C}" destId="{6C416BE8-6470-4A6E-BCDC-E68E155EB498}" srcOrd="0" destOrd="0" presId="urn:microsoft.com/office/officeart/2005/8/layout/hList7"/>
    <dgm:cxn modelId="{2AA23D12-0D26-4792-9E97-F348DC998330}" type="presParOf" srcId="{05061231-E1E4-4BC9-9E24-2B5B4B2E031C}" destId="{144B65FD-5E78-4F72-85C2-1F91736964A0}" srcOrd="1" destOrd="0" presId="urn:microsoft.com/office/officeart/2005/8/layout/hList7"/>
    <dgm:cxn modelId="{F57AB422-CD3C-410E-B0EE-7870DFEF9D9B}" type="presParOf" srcId="{05061231-E1E4-4BC9-9E24-2B5B4B2E031C}" destId="{03755643-577E-4B4F-9886-881E84E3D0EB}" srcOrd="2" destOrd="0" presId="urn:microsoft.com/office/officeart/2005/8/layout/hList7"/>
    <dgm:cxn modelId="{160F0AE2-C7F7-4C71-A506-FB22679336AF}" type="presParOf" srcId="{05061231-E1E4-4BC9-9E24-2B5B4B2E031C}" destId="{BD81F4BD-3D52-4B19-8CE0-B053C74BD830}" srcOrd="3" destOrd="0" presId="urn:microsoft.com/office/officeart/2005/8/layout/hList7"/>
    <dgm:cxn modelId="{E024D806-9E47-4AA5-83EA-50A2C6B93F8C}" type="presParOf" srcId="{FD6FC5A6-ED78-48BB-81CD-05C94B207BD3}" destId="{DE34814F-3B52-4C11-B51B-15ADF658C649}" srcOrd="1" destOrd="0" presId="urn:microsoft.com/office/officeart/2005/8/layout/hList7"/>
    <dgm:cxn modelId="{0C15D616-A6EA-4770-9F84-2615FF84B1A1}" type="presParOf" srcId="{FD6FC5A6-ED78-48BB-81CD-05C94B207BD3}" destId="{8CA60FE3-9D9C-4813-9E24-F668A14A8AA6}" srcOrd="2" destOrd="0" presId="urn:microsoft.com/office/officeart/2005/8/layout/hList7"/>
    <dgm:cxn modelId="{805A6D53-9E7C-40A5-9253-3CDD7E528FE1}" type="presParOf" srcId="{8CA60FE3-9D9C-4813-9E24-F668A14A8AA6}" destId="{505FBE9B-65EF-45B2-9B3D-EE24094AC065}" srcOrd="0" destOrd="0" presId="urn:microsoft.com/office/officeart/2005/8/layout/hList7"/>
    <dgm:cxn modelId="{AA5689A1-D5F9-4D81-851C-8477F8F7A9E0}" type="presParOf" srcId="{8CA60FE3-9D9C-4813-9E24-F668A14A8AA6}" destId="{39C5AC38-4BAC-4BF0-8BA6-0FA53FA6F4F2}" srcOrd="1" destOrd="0" presId="urn:microsoft.com/office/officeart/2005/8/layout/hList7"/>
    <dgm:cxn modelId="{276A67B2-DDEE-41D2-9C2F-4954DBC2EF90}" type="presParOf" srcId="{8CA60FE3-9D9C-4813-9E24-F668A14A8AA6}" destId="{2744207C-7918-41B3-BB7E-E7900EAB5E14}" srcOrd="2" destOrd="0" presId="urn:microsoft.com/office/officeart/2005/8/layout/hList7"/>
    <dgm:cxn modelId="{C77DB7D8-78A5-46E9-A2A4-8BD880B0EC9F}" type="presParOf" srcId="{8CA60FE3-9D9C-4813-9E24-F668A14A8AA6}" destId="{59495FC5-B59E-46F7-B8CA-B8F41FBF1DCC}" srcOrd="3" destOrd="0" presId="urn:microsoft.com/office/officeart/2005/8/layout/hList7"/>
    <dgm:cxn modelId="{910E97D2-25D3-471B-AE81-8B044C110C2F}" type="presParOf" srcId="{FD6FC5A6-ED78-48BB-81CD-05C94B207BD3}" destId="{8E8C511F-32B4-4899-8780-9EB379AB6EE0}" srcOrd="3" destOrd="0" presId="urn:microsoft.com/office/officeart/2005/8/layout/hList7"/>
    <dgm:cxn modelId="{A06A7029-E186-4E62-A0A5-1CBEA5C269CB}" type="presParOf" srcId="{FD6FC5A6-ED78-48BB-81CD-05C94B207BD3}" destId="{DD33E0D6-6984-4503-9995-B031EE9CB6A8}" srcOrd="4" destOrd="0" presId="urn:microsoft.com/office/officeart/2005/8/layout/hList7"/>
    <dgm:cxn modelId="{1C5A8348-EEB8-4599-9716-3724E2FCAAA3}" type="presParOf" srcId="{DD33E0D6-6984-4503-9995-B031EE9CB6A8}" destId="{0D7DEC99-F048-45D2-B931-1101C5BBC100}" srcOrd="0" destOrd="0" presId="urn:microsoft.com/office/officeart/2005/8/layout/hList7"/>
    <dgm:cxn modelId="{67922AC9-3F58-44D4-A098-1AFFA4197EBA}" type="presParOf" srcId="{DD33E0D6-6984-4503-9995-B031EE9CB6A8}" destId="{2475F621-124C-4718-AB8C-37C52ADBDA78}" srcOrd="1" destOrd="0" presId="urn:microsoft.com/office/officeart/2005/8/layout/hList7"/>
    <dgm:cxn modelId="{0BD3E2D2-CE8C-4B23-8698-69AC00512B44}" type="presParOf" srcId="{DD33E0D6-6984-4503-9995-B031EE9CB6A8}" destId="{E7F84C86-A8EE-4EBA-8474-2A0BC03BB957}" srcOrd="2" destOrd="0" presId="urn:microsoft.com/office/officeart/2005/8/layout/hList7"/>
    <dgm:cxn modelId="{27177AC1-2492-467B-8B38-5B9C3D63BF02}" type="presParOf" srcId="{DD33E0D6-6984-4503-9995-B031EE9CB6A8}" destId="{0AE44B13-38D6-4A6F-9970-66DA2284779F}" srcOrd="3" destOrd="0" presId="urn:microsoft.com/office/officeart/2005/8/layout/hList7"/>
    <dgm:cxn modelId="{5EA17580-9FBD-4694-A2F3-855D90AD5B2D}" type="presParOf" srcId="{FD6FC5A6-ED78-48BB-81CD-05C94B207BD3}" destId="{23CE8D60-980B-446D-A1FE-A6518CE14E96}" srcOrd="5" destOrd="0" presId="urn:microsoft.com/office/officeart/2005/8/layout/hList7"/>
    <dgm:cxn modelId="{7C619F48-9083-40DD-8B5E-227541B47575}" type="presParOf" srcId="{FD6FC5A6-ED78-48BB-81CD-05C94B207BD3}" destId="{58FE9271-14A5-4E7A-9C76-A4816A4BBF79}" srcOrd="6" destOrd="0" presId="urn:microsoft.com/office/officeart/2005/8/layout/hList7"/>
    <dgm:cxn modelId="{ED5EFC55-79D7-4C8F-9F6E-AFCB379AEBB7}" type="presParOf" srcId="{58FE9271-14A5-4E7A-9C76-A4816A4BBF79}" destId="{44BD41F1-5192-4C99-855A-0E9E4F8D1C45}" srcOrd="0" destOrd="0" presId="urn:microsoft.com/office/officeart/2005/8/layout/hList7"/>
    <dgm:cxn modelId="{6F80AACC-56BD-4C23-9F3F-AE1580938452}" type="presParOf" srcId="{58FE9271-14A5-4E7A-9C76-A4816A4BBF79}" destId="{2642F48D-A4B5-4B18-A69B-405993C2CC3A}" srcOrd="1" destOrd="0" presId="urn:microsoft.com/office/officeart/2005/8/layout/hList7"/>
    <dgm:cxn modelId="{F9B926E9-6A15-46EB-B2CF-ACA5458D4575}" type="presParOf" srcId="{58FE9271-14A5-4E7A-9C76-A4816A4BBF79}" destId="{DC110CD4-9CCD-4AFE-BE2C-2EA10CBEC337}" srcOrd="2" destOrd="0" presId="urn:microsoft.com/office/officeart/2005/8/layout/hList7"/>
    <dgm:cxn modelId="{8E058BFF-1E8E-45D3-96C4-EF392C3C7EED}" type="presParOf" srcId="{58FE9271-14A5-4E7A-9C76-A4816A4BBF79}" destId="{3CF58609-7674-499F-B592-A2A076A836F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416BE8-6470-4A6E-BCDC-E68E155EB49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D81F4BD-3D52-4B19-8CE0-B053C74BD830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5FBE9B-65EF-45B2-9B3D-EE24094AC065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59495FC5-B59E-46F7-B8CA-B8F41FBF1DC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7DEC99-F048-45D2-B931-1101C5BBC100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0AE44B13-38D6-4A6F-9970-66DA2284779F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BD41F1-5192-4C99-855A-0E9E4F8D1C45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3CF58609-7674-499F-B592-A2A076A836F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F6DB60-1F4C-42FD-9C28-DC251CE228DA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lang="zh-TW" altLang="en-US" sz="4800" b="1" i="0" strike="noStrike" kern="1200" dirty="0">
          <a:solidFill>
            <a:schemeClr val="accent6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rgbClr val="FF0000"/>
            </a:gs>
            <a:gs pos="37000">
              <a:schemeClr val="accent6">
                <a:lumMod val="75000"/>
              </a:schemeClr>
            </a:gs>
            <a:gs pos="60000">
              <a:schemeClr val="bg1">
                <a:lumMod val="50000"/>
              </a:schemeClr>
            </a:gs>
            <a:gs pos="81000">
              <a:srgbClr val="00B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96044"/>
            <a:ext cx="7772400" cy="108012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bg1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bg1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chemeClr val="accent3">
                    <a:lumMod val="75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708920"/>
            <a:ext cx="6480720" cy="321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3000">
              <a:srgbClr val="FF0000">
                <a:alpha val="64000"/>
              </a:srgbClr>
            </a:gs>
            <a:gs pos="37000">
              <a:schemeClr val="accent4"/>
            </a:gs>
            <a:gs pos="60000">
              <a:schemeClr val="bg1">
                <a:lumMod val="50000"/>
                <a:alpha val="57000"/>
              </a:schemeClr>
            </a:gs>
            <a:gs pos="83000">
              <a:srgbClr val="00B050">
                <a:alpha val="49000"/>
              </a:srgb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7030A0"/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85987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23000">
              <a:srgbClr val="FFC000"/>
            </a:gs>
            <a:gs pos="69000">
              <a:srgbClr val="7030A0"/>
            </a:gs>
            <a:gs pos="97000">
              <a:schemeClr val="accent5">
                <a:lumMod val="75000"/>
                <a:alpha val="56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E9C1069-36F3-442E-AE60-8E8E97812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室外至少</a:t>
            </a:r>
            <a:r>
              <a:rPr lang="en-US" altLang="zh-TW"/>
              <a:t>1</a:t>
            </a:r>
            <a:r>
              <a:rPr lang="zh-TW" altLang="en-US"/>
              <a:t>公尺</a:t>
            </a:r>
          </a:p>
          <a:p>
            <a:r>
              <a:rPr lang="zh-TW" altLang="en-US"/>
              <a:t>大約</a:t>
            </a:r>
            <a:r>
              <a:rPr lang="en-US" altLang="zh-TW"/>
              <a:t>3</a:t>
            </a:r>
            <a:r>
              <a:rPr lang="zh-TW" altLang="en-US"/>
              <a:t>個步伐</a:t>
            </a:r>
          </a:p>
          <a:p>
            <a:r>
              <a:rPr lang="zh-TW" altLang="en-US"/>
              <a:t>室內至少</a:t>
            </a:r>
            <a:r>
              <a:rPr lang="en-US" altLang="zh-TW"/>
              <a:t>1.5</a:t>
            </a:r>
            <a:r>
              <a:rPr lang="zh-TW" altLang="en-US"/>
              <a:t>公尺</a:t>
            </a:r>
          </a:p>
          <a:p>
            <a:r>
              <a:rPr lang="zh-TW" altLang="en-US"/>
              <a:t>大約手臂的兩倍長</a:t>
            </a:r>
          </a:p>
        </p:txBody>
      </p:sp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5000">
              <a:srgbClr val="FFC000"/>
            </a:gs>
            <a:gs pos="35000">
              <a:srgbClr val="92D050"/>
            </a:gs>
            <a:gs pos="99000">
              <a:schemeClr val="accent2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45720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新型冠狀病毒 相關連結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8D5AFC-7898-46AE-928B-151FDBA2E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衛福部疾管署</a:t>
            </a:r>
          </a:p>
          <a:p>
            <a:r>
              <a:rPr lang="zh-TW" altLang="en-US" dirty="0"/>
              <a:t>掌握最新疫情</a:t>
            </a:r>
          </a:p>
          <a:p>
            <a:r>
              <a:rPr lang="zh-TW" altLang="en-US" dirty="0"/>
              <a:t>了解防疫議題</a:t>
            </a:r>
          </a:p>
          <a:p>
            <a:r>
              <a:rPr lang="zh-TW" altLang="en-US" dirty="0"/>
              <a:t>防疫小測驗</a:t>
            </a:r>
          </a:p>
          <a:p>
            <a:r>
              <a:rPr lang="zh-TW" altLang="en-US" dirty="0"/>
              <a:t>你的防疫觀念正確嗎？</a:t>
            </a:r>
          </a:p>
          <a:p>
            <a:r>
              <a:rPr lang="zh-TW" altLang="en-US" dirty="0"/>
              <a:t>擊敗新冠病毒，健康久久！</a:t>
            </a:r>
          </a:p>
        </p:txBody>
      </p:sp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2021-12-07T03:11:39Z</dcterms:modified>
</cp:coreProperties>
</file>