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6"/>
  </p:notesMasterIdLst>
  <p:sldIdLst>
    <p:sldId id="257" r:id="rId2"/>
    <p:sldId id="272" r:id="rId3"/>
    <p:sldId id="273" r:id="rId4"/>
    <p:sldId id="27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7" autoAdjust="0"/>
    <p:restoredTop sz="94779" autoAdjust="0"/>
  </p:normalViewPr>
  <p:slideViewPr>
    <p:cSldViewPr>
      <p:cViewPr varScale="1">
        <p:scale>
          <a:sx n="65" d="100"/>
          <a:sy n="65" d="100"/>
        </p:scale>
        <p:origin x="84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06EB6-7C07-4C37-A834-E5EE27E3F72D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D47D0C97-9B17-4C94-94CF-6B57728942DF}">
      <dgm:prSet/>
      <dgm:spPr/>
      <dgm:t>
        <a:bodyPr/>
        <a:lstStyle/>
        <a:p>
          <a:pPr rtl="0"/>
          <a:r>
            <a:rPr lang="zh-TW" smtClean="0"/>
            <a:t>雙手肥皂清潔，搓洗</a:t>
          </a:r>
          <a:r>
            <a:rPr lang="en-US" smtClean="0"/>
            <a:t>40~60</a:t>
          </a:r>
          <a:r>
            <a:rPr lang="zh-TW" smtClean="0"/>
            <a:t>秒</a:t>
          </a:r>
          <a:endParaRPr lang="zh-TW"/>
        </a:p>
      </dgm:t>
    </dgm:pt>
    <dgm:pt modelId="{69626469-A215-4480-8849-1B652B41AF00}" type="parTrans" cxnId="{9D045EF5-513A-4803-A79D-E35218004076}">
      <dgm:prSet/>
      <dgm:spPr/>
      <dgm:t>
        <a:bodyPr/>
        <a:lstStyle/>
        <a:p>
          <a:endParaRPr lang="zh-TW" altLang="en-US"/>
        </a:p>
      </dgm:t>
    </dgm:pt>
    <dgm:pt modelId="{4CDB48CC-0BA0-402D-9B60-B834CE678BE0}" type="sibTrans" cxnId="{9D045EF5-513A-4803-A79D-E35218004076}">
      <dgm:prSet/>
      <dgm:spPr/>
      <dgm:t>
        <a:bodyPr/>
        <a:lstStyle/>
        <a:p>
          <a:endParaRPr lang="zh-TW" altLang="en-US"/>
        </a:p>
      </dgm:t>
    </dgm:pt>
    <dgm:pt modelId="{A865922A-BB0A-4E8A-BC60-11E1754A493D}">
      <dgm:prSet/>
      <dgm:spPr/>
      <dgm:t>
        <a:bodyPr/>
        <a:lstStyle/>
        <a:p>
          <a:pPr rtl="0"/>
          <a:r>
            <a:rPr lang="zh-TW" smtClean="0"/>
            <a:t>口罩要遮住口鼻、蓋住下巴  </a:t>
          </a:r>
          <a:endParaRPr lang="zh-TW"/>
        </a:p>
      </dgm:t>
    </dgm:pt>
    <dgm:pt modelId="{19661E28-BFB4-42AF-AEAA-D0797003E0B9}" type="parTrans" cxnId="{C759837C-6A15-4CF1-8927-15EA45295B87}">
      <dgm:prSet/>
      <dgm:spPr/>
      <dgm:t>
        <a:bodyPr/>
        <a:lstStyle/>
        <a:p>
          <a:endParaRPr lang="zh-TW" altLang="en-US"/>
        </a:p>
      </dgm:t>
    </dgm:pt>
    <dgm:pt modelId="{7F735745-DFC7-46BD-BFF8-C81468460B5C}" type="sibTrans" cxnId="{C759837C-6A15-4CF1-8927-15EA45295B87}">
      <dgm:prSet/>
      <dgm:spPr/>
      <dgm:t>
        <a:bodyPr/>
        <a:lstStyle/>
        <a:p>
          <a:endParaRPr lang="zh-TW" altLang="en-US"/>
        </a:p>
      </dgm:t>
    </dgm:pt>
    <dgm:pt modelId="{E85F8B70-2BE9-44E1-A366-823877713BA5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F04DAA8D-CD8C-43D6-B15F-0A0EE8333831}" type="parTrans" cxnId="{CF4289A8-4BD7-4B26-AA33-952877406046}">
      <dgm:prSet/>
      <dgm:spPr/>
      <dgm:t>
        <a:bodyPr/>
        <a:lstStyle/>
        <a:p>
          <a:endParaRPr lang="zh-TW" altLang="en-US"/>
        </a:p>
      </dgm:t>
    </dgm:pt>
    <dgm:pt modelId="{D7BD6C94-2B43-402D-AB8C-0477784F2A85}" type="sibTrans" cxnId="{CF4289A8-4BD7-4B26-AA33-952877406046}">
      <dgm:prSet/>
      <dgm:spPr/>
      <dgm:t>
        <a:bodyPr/>
        <a:lstStyle/>
        <a:p>
          <a:endParaRPr lang="zh-TW" altLang="en-US"/>
        </a:p>
      </dgm:t>
    </dgm:pt>
    <dgm:pt modelId="{C85C1D6A-9AA0-4920-A989-E46132C2E813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5C36EC3C-3418-4B3D-9828-098AE048C968}" type="parTrans" cxnId="{4B57BEC7-687B-4794-8172-274DDCA42937}">
      <dgm:prSet/>
      <dgm:spPr/>
      <dgm:t>
        <a:bodyPr/>
        <a:lstStyle/>
        <a:p>
          <a:endParaRPr lang="zh-TW" altLang="en-US"/>
        </a:p>
      </dgm:t>
    </dgm:pt>
    <dgm:pt modelId="{BE76D994-2C6B-4F5A-AD2A-363F62653F78}" type="sibTrans" cxnId="{4B57BEC7-687B-4794-8172-274DDCA42937}">
      <dgm:prSet/>
      <dgm:spPr/>
      <dgm:t>
        <a:bodyPr/>
        <a:lstStyle/>
        <a:p>
          <a:endParaRPr lang="zh-TW" altLang="en-US"/>
        </a:p>
      </dgm:t>
    </dgm:pt>
    <dgm:pt modelId="{4BAD2B65-A6A3-406A-ACD9-119B9C2D6309}" type="pres">
      <dgm:prSet presAssocID="{F1B06EB6-7C07-4C37-A834-E5EE27E3F7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3CC7DCB-1E70-4519-A2F3-9E6B055EEA97}" type="pres">
      <dgm:prSet presAssocID="{F1B06EB6-7C07-4C37-A834-E5EE27E3F72D}" presName="fgShape" presStyleLbl="fgShp" presStyleIdx="0" presStyleCnt="1"/>
      <dgm:spPr/>
    </dgm:pt>
    <dgm:pt modelId="{5D9A8643-916F-47ED-906A-F861669B537A}" type="pres">
      <dgm:prSet presAssocID="{F1B06EB6-7C07-4C37-A834-E5EE27E3F72D}" presName="linComp" presStyleCnt="0"/>
      <dgm:spPr/>
    </dgm:pt>
    <dgm:pt modelId="{80AD4847-1C77-43DE-B3A5-CA7978D64AE4}" type="pres">
      <dgm:prSet presAssocID="{D47D0C97-9B17-4C94-94CF-6B57728942DF}" presName="compNode" presStyleCnt="0"/>
      <dgm:spPr/>
    </dgm:pt>
    <dgm:pt modelId="{507C2693-ED06-49E0-B57B-788F19FEA148}" type="pres">
      <dgm:prSet presAssocID="{D47D0C97-9B17-4C94-94CF-6B57728942DF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D45FFE88-0B01-4E43-9A1B-1592B2517BA2}" type="pres">
      <dgm:prSet presAssocID="{D47D0C97-9B17-4C94-94CF-6B57728942D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8F84FA-A538-4E44-8689-CAC5D991EA01}" type="pres">
      <dgm:prSet presAssocID="{D47D0C97-9B17-4C94-94CF-6B57728942DF}" presName="invisiNode" presStyleLbl="node1" presStyleIdx="0" presStyleCnt="4"/>
      <dgm:spPr/>
    </dgm:pt>
    <dgm:pt modelId="{55E3FBC4-48D9-4E35-9FD5-177DF8007BE3}" type="pres">
      <dgm:prSet presAssocID="{D47D0C97-9B17-4C94-94CF-6B57728942DF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9FE3951-1A6D-499B-B2DB-06537CA247C1}" type="pres">
      <dgm:prSet presAssocID="{4CDB48CC-0BA0-402D-9B60-B834CE678BE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7E1046F-1055-4892-8672-26BC22AB1414}" type="pres">
      <dgm:prSet presAssocID="{A865922A-BB0A-4E8A-BC60-11E1754A493D}" presName="compNode" presStyleCnt="0"/>
      <dgm:spPr/>
    </dgm:pt>
    <dgm:pt modelId="{FDF8D7FC-47AC-4349-BF6B-A5477967CCBB}" type="pres">
      <dgm:prSet presAssocID="{A865922A-BB0A-4E8A-BC60-11E1754A493D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1C3CDDEA-776D-43B5-B905-566BFE92BAA7}" type="pres">
      <dgm:prSet presAssocID="{A865922A-BB0A-4E8A-BC60-11E1754A493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5AE397-67C6-44F8-93FF-E6AC71CF701F}" type="pres">
      <dgm:prSet presAssocID="{A865922A-BB0A-4E8A-BC60-11E1754A493D}" presName="invisiNode" presStyleLbl="node1" presStyleIdx="1" presStyleCnt="4"/>
      <dgm:spPr/>
    </dgm:pt>
    <dgm:pt modelId="{E1332D1B-4311-48E7-B55D-6B7DCD4E91F7}" type="pres">
      <dgm:prSet presAssocID="{A865922A-BB0A-4E8A-BC60-11E1754A493D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269630D-B7D9-4EC0-BBC6-C1990CCE7E76}" type="pres">
      <dgm:prSet presAssocID="{7F735745-DFC7-46BD-BFF8-C81468460B5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6BD9240B-1565-4D3E-81FB-0EBB3CEE2670}" type="pres">
      <dgm:prSet presAssocID="{E85F8B70-2BE9-44E1-A366-823877713BA5}" presName="compNode" presStyleCnt="0"/>
      <dgm:spPr/>
    </dgm:pt>
    <dgm:pt modelId="{CD90EAE9-C1D7-4CA1-B856-D7030DDFEC14}" type="pres">
      <dgm:prSet presAssocID="{E85F8B70-2BE9-44E1-A366-823877713BA5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1934BFB3-9DA4-44AD-983F-777842628034}" type="pres">
      <dgm:prSet presAssocID="{E85F8B70-2BE9-44E1-A366-823877713BA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501B27-0632-487A-8E32-6CB761448480}" type="pres">
      <dgm:prSet presAssocID="{E85F8B70-2BE9-44E1-A366-823877713BA5}" presName="invisiNode" presStyleLbl="node1" presStyleIdx="2" presStyleCnt="4"/>
      <dgm:spPr/>
    </dgm:pt>
    <dgm:pt modelId="{35956218-1F12-4180-ADBF-92BB77EA3F89}" type="pres">
      <dgm:prSet presAssocID="{E85F8B70-2BE9-44E1-A366-823877713BA5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551F34-9319-4BDD-8CE4-CE3A1A5D4BA2}" type="pres">
      <dgm:prSet presAssocID="{D7BD6C94-2B43-402D-AB8C-0477784F2A8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F55D5AEF-CF91-4696-B710-7BA6E38E9F8B}" type="pres">
      <dgm:prSet presAssocID="{C85C1D6A-9AA0-4920-A989-E46132C2E813}" presName="compNode" presStyleCnt="0"/>
      <dgm:spPr/>
    </dgm:pt>
    <dgm:pt modelId="{14C12520-E7DB-4447-8399-8665BB159B3D}" type="pres">
      <dgm:prSet presAssocID="{C85C1D6A-9AA0-4920-A989-E46132C2E813}" presName="bkgdShape" presStyleLbl="node1" presStyleIdx="3" presStyleCnt="4" custLinFactNeighborX="95" custLinFactNeighborY="-1506"/>
      <dgm:spPr/>
      <dgm:t>
        <a:bodyPr/>
        <a:lstStyle/>
        <a:p>
          <a:endParaRPr lang="zh-TW" altLang="en-US"/>
        </a:p>
      </dgm:t>
    </dgm:pt>
    <dgm:pt modelId="{F3A9FF5A-C193-44E3-BDBC-343C02D28A2A}" type="pres">
      <dgm:prSet presAssocID="{C85C1D6A-9AA0-4920-A989-E46132C2E81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22CA52-626F-42F8-97AA-ED9C31245E95}" type="pres">
      <dgm:prSet presAssocID="{C85C1D6A-9AA0-4920-A989-E46132C2E813}" presName="invisiNode" presStyleLbl="node1" presStyleIdx="3" presStyleCnt="4"/>
      <dgm:spPr/>
    </dgm:pt>
    <dgm:pt modelId="{F28CD1F6-EFA1-42A2-A548-31FE87C13818}" type="pres">
      <dgm:prSet presAssocID="{C85C1D6A-9AA0-4920-A989-E46132C2E813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759837C-6A15-4CF1-8927-15EA45295B87}" srcId="{F1B06EB6-7C07-4C37-A834-E5EE27E3F72D}" destId="{A865922A-BB0A-4E8A-BC60-11E1754A493D}" srcOrd="1" destOrd="0" parTransId="{19661E28-BFB4-42AF-AEAA-D0797003E0B9}" sibTransId="{7F735745-DFC7-46BD-BFF8-C81468460B5C}"/>
    <dgm:cxn modelId="{E5E77F08-48DE-4FE1-B507-1079679E9118}" type="presOf" srcId="{A865922A-BB0A-4E8A-BC60-11E1754A493D}" destId="{FDF8D7FC-47AC-4349-BF6B-A5477967CCBB}" srcOrd="0" destOrd="0" presId="urn:microsoft.com/office/officeart/2005/8/layout/hList7"/>
    <dgm:cxn modelId="{CF4289A8-4BD7-4B26-AA33-952877406046}" srcId="{F1B06EB6-7C07-4C37-A834-E5EE27E3F72D}" destId="{E85F8B70-2BE9-44E1-A366-823877713BA5}" srcOrd="2" destOrd="0" parTransId="{F04DAA8D-CD8C-43D6-B15F-0A0EE8333831}" sibTransId="{D7BD6C94-2B43-402D-AB8C-0477784F2A85}"/>
    <dgm:cxn modelId="{AFEEAB99-77DF-4051-8409-CCAFFADAF210}" type="presOf" srcId="{D7BD6C94-2B43-402D-AB8C-0477784F2A85}" destId="{34551F34-9319-4BDD-8CE4-CE3A1A5D4BA2}" srcOrd="0" destOrd="0" presId="urn:microsoft.com/office/officeart/2005/8/layout/hList7"/>
    <dgm:cxn modelId="{0234FC15-113A-4A0E-9B60-D3335B3A5FD3}" type="presOf" srcId="{4CDB48CC-0BA0-402D-9B60-B834CE678BE0}" destId="{B9FE3951-1A6D-499B-B2DB-06537CA247C1}" srcOrd="0" destOrd="0" presId="urn:microsoft.com/office/officeart/2005/8/layout/hList7"/>
    <dgm:cxn modelId="{A5247A8D-5696-43D8-BE23-187423CED056}" type="presOf" srcId="{C85C1D6A-9AA0-4920-A989-E46132C2E813}" destId="{14C12520-E7DB-4447-8399-8665BB159B3D}" srcOrd="0" destOrd="0" presId="urn:microsoft.com/office/officeart/2005/8/layout/hList7"/>
    <dgm:cxn modelId="{F1D44BFC-EC4C-49DD-9B7D-FABBC2AC5EA0}" type="presOf" srcId="{E85F8B70-2BE9-44E1-A366-823877713BA5}" destId="{CD90EAE9-C1D7-4CA1-B856-D7030DDFEC14}" srcOrd="0" destOrd="0" presId="urn:microsoft.com/office/officeart/2005/8/layout/hList7"/>
    <dgm:cxn modelId="{705C2335-63A8-4D46-BFF9-06FEF6EB1D6F}" type="presOf" srcId="{E85F8B70-2BE9-44E1-A366-823877713BA5}" destId="{1934BFB3-9DA4-44AD-983F-777842628034}" srcOrd="1" destOrd="0" presId="urn:microsoft.com/office/officeart/2005/8/layout/hList7"/>
    <dgm:cxn modelId="{06F50580-8806-4E7E-9129-362CE0EBD4C0}" type="presOf" srcId="{A865922A-BB0A-4E8A-BC60-11E1754A493D}" destId="{1C3CDDEA-776D-43B5-B905-566BFE92BAA7}" srcOrd="1" destOrd="0" presId="urn:microsoft.com/office/officeart/2005/8/layout/hList7"/>
    <dgm:cxn modelId="{B42FA562-BAF1-4806-A244-DCE4695EC59A}" type="presOf" srcId="{D47D0C97-9B17-4C94-94CF-6B57728942DF}" destId="{D45FFE88-0B01-4E43-9A1B-1592B2517BA2}" srcOrd="1" destOrd="0" presId="urn:microsoft.com/office/officeart/2005/8/layout/hList7"/>
    <dgm:cxn modelId="{9D045EF5-513A-4803-A79D-E35218004076}" srcId="{F1B06EB6-7C07-4C37-A834-E5EE27E3F72D}" destId="{D47D0C97-9B17-4C94-94CF-6B57728942DF}" srcOrd="0" destOrd="0" parTransId="{69626469-A215-4480-8849-1B652B41AF00}" sibTransId="{4CDB48CC-0BA0-402D-9B60-B834CE678BE0}"/>
    <dgm:cxn modelId="{2FC7E818-7D51-4C44-9A8D-C5BA70FC5E3F}" type="presOf" srcId="{7F735745-DFC7-46BD-BFF8-C81468460B5C}" destId="{2269630D-B7D9-4EC0-BBC6-C1990CCE7E76}" srcOrd="0" destOrd="0" presId="urn:microsoft.com/office/officeart/2005/8/layout/hList7"/>
    <dgm:cxn modelId="{2B1E07E6-3178-4C6C-9C42-024CE4275869}" type="presOf" srcId="{F1B06EB6-7C07-4C37-A834-E5EE27E3F72D}" destId="{4BAD2B65-A6A3-406A-ACD9-119B9C2D6309}" srcOrd="0" destOrd="0" presId="urn:microsoft.com/office/officeart/2005/8/layout/hList7"/>
    <dgm:cxn modelId="{FA89A082-4CED-4A7A-85DD-83B7F8845E4F}" type="presOf" srcId="{C85C1D6A-9AA0-4920-A989-E46132C2E813}" destId="{F3A9FF5A-C193-44E3-BDBC-343C02D28A2A}" srcOrd="1" destOrd="0" presId="urn:microsoft.com/office/officeart/2005/8/layout/hList7"/>
    <dgm:cxn modelId="{B2E8B2A1-797C-4E51-A576-E00F928F687A}" type="presOf" srcId="{D47D0C97-9B17-4C94-94CF-6B57728942DF}" destId="{507C2693-ED06-49E0-B57B-788F19FEA148}" srcOrd="0" destOrd="0" presId="urn:microsoft.com/office/officeart/2005/8/layout/hList7"/>
    <dgm:cxn modelId="{4B57BEC7-687B-4794-8172-274DDCA42937}" srcId="{F1B06EB6-7C07-4C37-A834-E5EE27E3F72D}" destId="{C85C1D6A-9AA0-4920-A989-E46132C2E813}" srcOrd="3" destOrd="0" parTransId="{5C36EC3C-3418-4B3D-9828-098AE048C968}" sibTransId="{BE76D994-2C6B-4F5A-AD2A-363F62653F78}"/>
    <dgm:cxn modelId="{14C14058-BA09-450E-935E-0F78CB0D2EC1}" type="presParOf" srcId="{4BAD2B65-A6A3-406A-ACD9-119B9C2D6309}" destId="{C3CC7DCB-1E70-4519-A2F3-9E6B055EEA97}" srcOrd="0" destOrd="0" presId="urn:microsoft.com/office/officeart/2005/8/layout/hList7"/>
    <dgm:cxn modelId="{AFC9963F-6A3E-42E8-A7E6-26D813FB21C8}" type="presParOf" srcId="{4BAD2B65-A6A3-406A-ACD9-119B9C2D6309}" destId="{5D9A8643-916F-47ED-906A-F861669B537A}" srcOrd="1" destOrd="0" presId="urn:microsoft.com/office/officeart/2005/8/layout/hList7"/>
    <dgm:cxn modelId="{65722FDC-046C-4115-AF87-9926EEDBA4F7}" type="presParOf" srcId="{5D9A8643-916F-47ED-906A-F861669B537A}" destId="{80AD4847-1C77-43DE-B3A5-CA7978D64AE4}" srcOrd="0" destOrd="0" presId="urn:microsoft.com/office/officeart/2005/8/layout/hList7"/>
    <dgm:cxn modelId="{6C7D0616-8CFD-48D8-B514-779DF9BDB5A2}" type="presParOf" srcId="{80AD4847-1C77-43DE-B3A5-CA7978D64AE4}" destId="{507C2693-ED06-49E0-B57B-788F19FEA148}" srcOrd="0" destOrd="0" presId="urn:microsoft.com/office/officeart/2005/8/layout/hList7"/>
    <dgm:cxn modelId="{B505F8C4-E383-48F3-AAFE-869AA2AD6374}" type="presParOf" srcId="{80AD4847-1C77-43DE-B3A5-CA7978D64AE4}" destId="{D45FFE88-0B01-4E43-9A1B-1592B2517BA2}" srcOrd="1" destOrd="0" presId="urn:microsoft.com/office/officeart/2005/8/layout/hList7"/>
    <dgm:cxn modelId="{6CDB1FF6-D002-4D98-A630-86C21A397060}" type="presParOf" srcId="{80AD4847-1C77-43DE-B3A5-CA7978D64AE4}" destId="{308F84FA-A538-4E44-8689-CAC5D991EA01}" srcOrd="2" destOrd="0" presId="urn:microsoft.com/office/officeart/2005/8/layout/hList7"/>
    <dgm:cxn modelId="{FDC5A640-CE08-402C-9B8A-011D14820FAF}" type="presParOf" srcId="{80AD4847-1C77-43DE-B3A5-CA7978D64AE4}" destId="{55E3FBC4-48D9-4E35-9FD5-177DF8007BE3}" srcOrd="3" destOrd="0" presId="urn:microsoft.com/office/officeart/2005/8/layout/hList7"/>
    <dgm:cxn modelId="{6D0D8C0A-9258-4F66-A8E0-6DF5C49F823C}" type="presParOf" srcId="{5D9A8643-916F-47ED-906A-F861669B537A}" destId="{B9FE3951-1A6D-499B-B2DB-06537CA247C1}" srcOrd="1" destOrd="0" presId="urn:microsoft.com/office/officeart/2005/8/layout/hList7"/>
    <dgm:cxn modelId="{633EB5E6-2656-444E-B90B-3ACAA4885675}" type="presParOf" srcId="{5D9A8643-916F-47ED-906A-F861669B537A}" destId="{E7E1046F-1055-4892-8672-26BC22AB1414}" srcOrd="2" destOrd="0" presId="urn:microsoft.com/office/officeart/2005/8/layout/hList7"/>
    <dgm:cxn modelId="{A6BFD555-E1C4-4A06-9528-BD56E6F23413}" type="presParOf" srcId="{E7E1046F-1055-4892-8672-26BC22AB1414}" destId="{FDF8D7FC-47AC-4349-BF6B-A5477967CCBB}" srcOrd="0" destOrd="0" presId="urn:microsoft.com/office/officeart/2005/8/layout/hList7"/>
    <dgm:cxn modelId="{5FFC3123-049B-47D4-A9DD-6F90696AA655}" type="presParOf" srcId="{E7E1046F-1055-4892-8672-26BC22AB1414}" destId="{1C3CDDEA-776D-43B5-B905-566BFE92BAA7}" srcOrd="1" destOrd="0" presId="urn:microsoft.com/office/officeart/2005/8/layout/hList7"/>
    <dgm:cxn modelId="{F9224827-6CCC-4F4D-A554-F6E764AF283C}" type="presParOf" srcId="{E7E1046F-1055-4892-8672-26BC22AB1414}" destId="{AF5AE397-67C6-44F8-93FF-E6AC71CF701F}" srcOrd="2" destOrd="0" presId="urn:microsoft.com/office/officeart/2005/8/layout/hList7"/>
    <dgm:cxn modelId="{525B6ACA-3035-42C6-A8B6-A7B0E1D8D9BF}" type="presParOf" srcId="{E7E1046F-1055-4892-8672-26BC22AB1414}" destId="{E1332D1B-4311-48E7-B55D-6B7DCD4E91F7}" srcOrd="3" destOrd="0" presId="urn:microsoft.com/office/officeart/2005/8/layout/hList7"/>
    <dgm:cxn modelId="{30ABEC36-40B5-4138-82A2-984DBB68941A}" type="presParOf" srcId="{5D9A8643-916F-47ED-906A-F861669B537A}" destId="{2269630D-B7D9-4EC0-BBC6-C1990CCE7E76}" srcOrd="3" destOrd="0" presId="urn:microsoft.com/office/officeart/2005/8/layout/hList7"/>
    <dgm:cxn modelId="{C2C821C8-89E7-443D-A0E8-514EA7DF0866}" type="presParOf" srcId="{5D9A8643-916F-47ED-906A-F861669B537A}" destId="{6BD9240B-1565-4D3E-81FB-0EBB3CEE2670}" srcOrd="4" destOrd="0" presId="urn:microsoft.com/office/officeart/2005/8/layout/hList7"/>
    <dgm:cxn modelId="{32BAC078-E4E3-49F0-A719-9F6B98B9C4A9}" type="presParOf" srcId="{6BD9240B-1565-4D3E-81FB-0EBB3CEE2670}" destId="{CD90EAE9-C1D7-4CA1-B856-D7030DDFEC14}" srcOrd="0" destOrd="0" presId="urn:microsoft.com/office/officeart/2005/8/layout/hList7"/>
    <dgm:cxn modelId="{C2A81E47-EB09-4851-9797-C54EAF4FE0FA}" type="presParOf" srcId="{6BD9240B-1565-4D3E-81FB-0EBB3CEE2670}" destId="{1934BFB3-9DA4-44AD-983F-777842628034}" srcOrd="1" destOrd="0" presId="urn:microsoft.com/office/officeart/2005/8/layout/hList7"/>
    <dgm:cxn modelId="{A655AD43-2E8E-4814-A21E-FCF7F5A3037F}" type="presParOf" srcId="{6BD9240B-1565-4D3E-81FB-0EBB3CEE2670}" destId="{4C501B27-0632-487A-8E32-6CB761448480}" srcOrd="2" destOrd="0" presId="urn:microsoft.com/office/officeart/2005/8/layout/hList7"/>
    <dgm:cxn modelId="{68FAD0C5-BE3E-4D9A-A85F-55521344BE3F}" type="presParOf" srcId="{6BD9240B-1565-4D3E-81FB-0EBB3CEE2670}" destId="{35956218-1F12-4180-ADBF-92BB77EA3F89}" srcOrd="3" destOrd="0" presId="urn:microsoft.com/office/officeart/2005/8/layout/hList7"/>
    <dgm:cxn modelId="{94EDDA4F-9A02-48FB-9768-E67682ED5F0A}" type="presParOf" srcId="{5D9A8643-916F-47ED-906A-F861669B537A}" destId="{34551F34-9319-4BDD-8CE4-CE3A1A5D4BA2}" srcOrd="5" destOrd="0" presId="urn:microsoft.com/office/officeart/2005/8/layout/hList7"/>
    <dgm:cxn modelId="{C40C8A44-5033-4745-BF82-ED83E6413A27}" type="presParOf" srcId="{5D9A8643-916F-47ED-906A-F861669B537A}" destId="{F55D5AEF-CF91-4696-B710-7BA6E38E9F8B}" srcOrd="6" destOrd="0" presId="urn:microsoft.com/office/officeart/2005/8/layout/hList7"/>
    <dgm:cxn modelId="{505A3AD7-03E6-4C06-A3A5-FA15534B7DC2}" type="presParOf" srcId="{F55D5AEF-CF91-4696-B710-7BA6E38E9F8B}" destId="{14C12520-E7DB-4447-8399-8665BB159B3D}" srcOrd="0" destOrd="0" presId="urn:microsoft.com/office/officeart/2005/8/layout/hList7"/>
    <dgm:cxn modelId="{E79042DB-FBF1-4517-B216-2844DF550C03}" type="presParOf" srcId="{F55D5AEF-CF91-4696-B710-7BA6E38E9F8B}" destId="{F3A9FF5A-C193-44E3-BDBC-343C02D28A2A}" srcOrd="1" destOrd="0" presId="urn:microsoft.com/office/officeart/2005/8/layout/hList7"/>
    <dgm:cxn modelId="{5E78399E-CD54-4CF3-B070-809E11C00B34}" type="presParOf" srcId="{F55D5AEF-CF91-4696-B710-7BA6E38E9F8B}" destId="{C322CA52-626F-42F8-97AA-ED9C31245E95}" srcOrd="2" destOrd="0" presId="urn:microsoft.com/office/officeart/2005/8/layout/hList7"/>
    <dgm:cxn modelId="{ACBEC563-D9BA-40C3-B64E-748171C5D16B}" type="presParOf" srcId="{F55D5AEF-CF91-4696-B710-7BA6E38E9F8B}" destId="{F28CD1F6-EFA1-42A2-A548-31FE87C138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59B06-B900-4D1C-B734-162150B82555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49541E5-7A94-4413-A92D-8E2F6F7A977E}">
      <dgm:prSet/>
      <dgm:spPr/>
      <dgm:t>
        <a:bodyPr/>
        <a:lstStyle/>
        <a:p>
          <a:pPr rtl="0"/>
          <a:r>
            <a:rPr lang="zh-TW" smtClean="0"/>
            <a:t>室外至少</a:t>
          </a:r>
          <a:r>
            <a:rPr lang="en-US" smtClean="0"/>
            <a:t>1</a:t>
          </a:r>
          <a:r>
            <a:rPr lang="zh-TW" smtClean="0"/>
            <a:t>公尺</a:t>
          </a:r>
          <a:endParaRPr lang="zh-TW"/>
        </a:p>
      </dgm:t>
    </dgm:pt>
    <dgm:pt modelId="{C40AAB0C-D390-441C-BA52-CDA306C77A84}" type="parTrans" cxnId="{293F7E6A-FEED-4C36-B288-0DE2ED5BB716}">
      <dgm:prSet/>
      <dgm:spPr/>
      <dgm:t>
        <a:bodyPr/>
        <a:lstStyle/>
        <a:p>
          <a:endParaRPr lang="zh-TW" altLang="en-US"/>
        </a:p>
      </dgm:t>
    </dgm:pt>
    <dgm:pt modelId="{759E2C6F-3BFF-415D-B62B-245F19802C20}" type="sibTrans" cxnId="{293F7E6A-FEED-4C36-B288-0DE2ED5BB716}">
      <dgm:prSet/>
      <dgm:spPr/>
      <dgm:t>
        <a:bodyPr/>
        <a:lstStyle/>
        <a:p>
          <a:endParaRPr lang="zh-TW" altLang="en-US"/>
        </a:p>
      </dgm:t>
    </dgm:pt>
    <dgm:pt modelId="{1F42746C-6A3B-43A1-B9A9-5B22E2BF7F52}">
      <dgm:prSet/>
      <dgm:spPr/>
      <dgm:t>
        <a:bodyPr/>
        <a:lstStyle/>
        <a:p>
          <a:pPr rtl="0"/>
          <a:r>
            <a:rPr lang="zh-TW" dirty="0" smtClean="0"/>
            <a:t>大約</a:t>
          </a:r>
          <a:r>
            <a:rPr lang="en-US" dirty="0" smtClean="0"/>
            <a:t>3</a:t>
          </a:r>
          <a:r>
            <a:rPr lang="zh-TW" dirty="0" smtClean="0"/>
            <a:t>個步伐</a:t>
          </a:r>
          <a:endParaRPr lang="zh-TW" dirty="0"/>
        </a:p>
      </dgm:t>
    </dgm:pt>
    <dgm:pt modelId="{A8D05869-A286-4EE1-9B6E-15C93DF747E6}" type="parTrans" cxnId="{74D501A6-61E7-4737-9E80-A67AADD21B9B}">
      <dgm:prSet/>
      <dgm:spPr/>
      <dgm:t>
        <a:bodyPr/>
        <a:lstStyle/>
        <a:p>
          <a:endParaRPr lang="zh-TW" altLang="en-US"/>
        </a:p>
      </dgm:t>
    </dgm:pt>
    <dgm:pt modelId="{6D26AF04-4598-465F-AB2A-385E471C21C2}" type="sibTrans" cxnId="{74D501A6-61E7-4737-9E80-A67AADD21B9B}">
      <dgm:prSet/>
      <dgm:spPr/>
      <dgm:t>
        <a:bodyPr/>
        <a:lstStyle/>
        <a:p>
          <a:endParaRPr lang="zh-TW" altLang="en-US"/>
        </a:p>
      </dgm:t>
    </dgm:pt>
    <dgm:pt modelId="{65F779B0-7630-49E1-A02B-072428CFA5A1}">
      <dgm:prSet/>
      <dgm:spPr/>
      <dgm:t>
        <a:bodyPr/>
        <a:lstStyle/>
        <a:p>
          <a:pPr rtl="0"/>
          <a:r>
            <a:rPr lang="zh-TW" smtClean="0"/>
            <a:t>室內至少</a:t>
          </a:r>
          <a:r>
            <a:rPr lang="en-US" smtClean="0"/>
            <a:t>1.5</a:t>
          </a:r>
          <a:r>
            <a:rPr lang="zh-TW" smtClean="0"/>
            <a:t>公尺</a:t>
          </a:r>
          <a:endParaRPr lang="zh-TW"/>
        </a:p>
      </dgm:t>
    </dgm:pt>
    <dgm:pt modelId="{505C2291-9C6C-4A27-9127-051C32822EFA}" type="parTrans" cxnId="{629D1A8A-B7E5-4537-AFAE-4AA693154318}">
      <dgm:prSet/>
      <dgm:spPr/>
      <dgm:t>
        <a:bodyPr/>
        <a:lstStyle/>
        <a:p>
          <a:endParaRPr lang="zh-TW" altLang="en-US"/>
        </a:p>
      </dgm:t>
    </dgm:pt>
    <dgm:pt modelId="{C1B40C87-CEDB-4991-A50B-964DFBE76AD1}" type="sibTrans" cxnId="{629D1A8A-B7E5-4537-AFAE-4AA693154318}">
      <dgm:prSet/>
      <dgm:spPr/>
      <dgm:t>
        <a:bodyPr/>
        <a:lstStyle/>
        <a:p>
          <a:endParaRPr lang="zh-TW" altLang="en-US"/>
        </a:p>
      </dgm:t>
    </dgm:pt>
    <dgm:pt modelId="{F6A0333A-356D-4A87-A645-870106C3A7DC}">
      <dgm:prSet/>
      <dgm:spPr/>
      <dgm:t>
        <a:bodyPr/>
        <a:lstStyle/>
        <a:p>
          <a:pPr rtl="0"/>
          <a:r>
            <a:rPr lang="zh-TW" dirty="0" smtClean="0"/>
            <a:t>大約手臂的兩倍長</a:t>
          </a:r>
          <a:endParaRPr lang="zh-TW" dirty="0"/>
        </a:p>
      </dgm:t>
    </dgm:pt>
    <dgm:pt modelId="{9E046FD6-4F07-4D1E-A380-BB23C0FEA1F7}" type="parTrans" cxnId="{52C7B144-2263-47EE-982E-8B3D8DA524D0}">
      <dgm:prSet/>
      <dgm:spPr/>
      <dgm:t>
        <a:bodyPr/>
        <a:lstStyle/>
        <a:p>
          <a:endParaRPr lang="zh-TW" altLang="en-US"/>
        </a:p>
      </dgm:t>
    </dgm:pt>
    <dgm:pt modelId="{6EFF64BB-6A06-4AFE-BAD6-AB9498B4F64C}" type="sibTrans" cxnId="{52C7B144-2263-47EE-982E-8B3D8DA524D0}">
      <dgm:prSet/>
      <dgm:spPr/>
      <dgm:t>
        <a:bodyPr/>
        <a:lstStyle/>
        <a:p>
          <a:endParaRPr lang="zh-TW" altLang="en-US"/>
        </a:p>
      </dgm:t>
    </dgm:pt>
    <dgm:pt modelId="{D2ADCB43-4050-496A-8561-8E480347C282}" type="pres">
      <dgm:prSet presAssocID="{0C759B06-B900-4D1C-B734-162150B82555}" presName="rootNode" presStyleCnt="0">
        <dgm:presLayoutVars>
          <dgm:chMax/>
          <dgm:chPref/>
          <dgm:dir/>
          <dgm:animLvl val="lvl"/>
        </dgm:presLayoutVars>
      </dgm:prSet>
      <dgm:spPr/>
    </dgm:pt>
    <dgm:pt modelId="{1E40BAA6-B82C-46D9-BD9D-E2E02731C5F0}" type="pres">
      <dgm:prSet presAssocID="{F49541E5-7A94-4413-A92D-8E2F6F7A977E}" presName="composite" presStyleCnt="0"/>
      <dgm:spPr/>
    </dgm:pt>
    <dgm:pt modelId="{61843F6D-F895-45F6-8151-01C84F1FF59C}" type="pres">
      <dgm:prSet presAssocID="{F49541E5-7A94-4413-A92D-8E2F6F7A977E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7D9AE49C-3424-4C8F-8502-01C929C25CC7}" type="pres">
      <dgm:prSet presAssocID="{F49541E5-7A94-4413-A92D-8E2F6F7A977E}" presName="Image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00FEC8F-7565-4446-88CA-C5E72C3FB18F}" type="pres">
      <dgm:prSet presAssocID="{F49541E5-7A94-4413-A92D-8E2F6F7A977E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</dgm:pt>
    <dgm:pt modelId="{8201794A-2467-4FF1-BCAD-9AB5851E8FD0}" type="pres">
      <dgm:prSet presAssocID="{759E2C6F-3BFF-415D-B62B-245F19802C20}" presName="sibTrans" presStyleCnt="0"/>
      <dgm:spPr/>
    </dgm:pt>
    <dgm:pt modelId="{B27AF9A1-7B00-4552-911D-264A60D1BA8C}" type="pres">
      <dgm:prSet presAssocID="{65F779B0-7630-49E1-A02B-072428CFA5A1}" presName="composite" presStyleCnt="0"/>
      <dgm:spPr/>
    </dgm:pt>
    <dgm:pt modelId="{BEEB25D1-5CEA-47E9-B5CD-3B83BDCECC18}" type="pres">
      <dgm:prSet presAssocID="{65F779B0-7630-49E1-A02B-072428CFA5A1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D012FE59-28F8-476A-9ED9-DD685CC4EC2E}" type="pres">
      <dgm:prSet presAssocID="{65F779B0-7630-49E1-A02B-072428CFA5A1}" presName="Image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D4556B8-9841-4972-9337-8390B67F89C3}" type="pres">
      <dgm:prSet presAssocID="{65F779B0-7630-49E1-A02B-072428CFA5A1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61D4C11A-5451-494B-9304-2B5969BE81CD}" type="presOf" srcId="{65F779B0-7630-49E1-A02B-072428CFA5A1}" destId="{BEEB25D1-5CEA-47E9-B5CD-3B83BDCECC18}" srcOrd="0" destOrd="0" presId="urn:microsoft.com/office/officeart/2008/layout/TitledPictureBlocks"/>
    <dgm:cxn modelId="{52C7B144-2263-47EE-982E-8B3D8DA524D0}" srcId="{65F779B0-7630-49E1-A02B-072428CFA5A1}" destId="{F6A0333A-356D-4A87-A645-870106C3A7DC}" srcOrd="0" destOrd="0" parTransId="{9E046FD6-4F07-4D1E-A380-BB23C0FEA1F7}" sibTransId="{6EFF64BB-6A06-4AFE-BAD6-AB9498B4F64C}"/>
    <dgm:cxn modelId="{5FB89E24-D9DF-420F-BB26-052810700895}" type="presOf" srcId="{1F42746C-6A3B-43A1-B9A9-5B22E2BF7F52}" destId="{C00FEC8F-7565-4446-88CA-C5E72C3FB18F}" srcOrd="0" destOrd="0" presId="urn:microsoft.com/office/officeart/2008/layout/TitledPictureBlocks"/>
    <dgm:cxn modelId="{60BFBD3D-1222-4D18-AECF-A04E71A4FE82}" type="presOf" srcId="{F49541E5-7A94-4413-A92D-8E2F6F7A977E}" destId="{61843F6D-F895-45F6-8151-01C84F1FF59C}" srcOrd="0" destOrd="0" presId="urn:microsoft.com/office/officeart/2008/layout/TitledPictureBlocks"/>
    <dgm:cxn modelId="{CCAC6B5D-D420-4DD8-85E4-320F1AB10960}" type="presOf" srcId="{0C759B06-B900-4D1C-B734-162150B82555}" destId="{D2ADCB43-4050-496A-8561-8E480347C282}" srcOrd="0" destOrd="0" presId="urn:microsoft.com/office/officeart/2008/layout/TitledPictureBlocks"/>
    <dgm:cxn modelId="{293F7E6A-FEED-4C36-B288-0DE2ED5BB716}" srcId="{0C759B06-B900-4D1C-B734-162150B82555}" destId="{F49541E5-7A94-4413-A92D-8E2F6F7A977E}" srcOrd="0" destOrd="0" parTransId="{C40AAB0C-D390-441C-BA52-CDA306C77A84}" sibTransId="{759E2C6F-3BFF-415D-B62B-245F19802C20}"/>
    <dgm:cxn modelId="{74D501A6-61E7-4737-9E80-A67AADD21B9B}" srcId="{F49541E5-7A94-4413-A92D-8E2F6F7A977E}" destId="{1F42746C-6A3B-43A1-B9A9-5B22E2BF7F52}" srcOrd="0" destOrd="0" parTransId="{A8D05869-A286-4EE1-9B6E-15C93DF747E6}" sibTransId="{6D26AF04-4598-465F-AB2A-385E471C21C2}"/>
    <dgm:cxn modelId="{629D1A8A-B7E5-4537-AFAE-4AA693154318}" srcId="{0C759B06-B900-4D1C-B734-162150B82555}" destId="{65F779B0-7630-49E1-A02B-072428CFA5A1}" srcOrd="1" destOrd="0" parTransId="{505C2291-9C6C-4A27-9127-051C32822EFA}" sibTransId="{C1B40C87-CEDB-4991-A50B-964DFBE76AD1}"/>
    <dgm:cxn modelId="{0E225125-0F2C-4061-8BAB-3D9AD24D50ED}" type="presOf" srcId="{F6A0333A-356D-4A87-A645-870106C3A7DC}" destId="{BD4556B8-9841-4972-9337-8390B67F89C3}" srcOrd="0" destOrd="0" presId="urn:microsoft.com/office/officeart/2008/layout/TitledPictureBlocks"/>
    <dgm:cxn modelId="{37BB10A0-E2A2-4D86-BD77-9D6A80844DE3}" type="presParOf" srcId="{D2ADCB43-4050-496A-8561-8E480347C282}" destId="{1E40BAA6-B82C-46D9-BD9D-E2E02731C5F0}" srcOrd="0" destOrd="0" presId="urn:microsoft.com/office/officeart/2008/layout/TitledPictureBlocks"/>
    <dgm:cxn modelId="{2A7A5D02-04E9-4219-BCDB-2B7385B56B25}" type="presParOf" srcId="{1E40BAA6-B82C-46D9-BD9D-E2E02731C5F0}" destId="{61843F6D-F895-45F6-8151-01C84F1FF59C}" srcOrd="0" destOrd="0" presId="urn:microsoft.com/office/officeart/2008/layout/TitledPictureBlocks"/>
    <dgm:cxn modelId="{B07A18DB-572E-4FFA-9F99-B1DB01F15B45}" type="presParOf" srcId="{1E40BAA6-B82C-46D9-BD9D-E2E02731C5F0}" destId="{7D9AE49C-3424-4C8F-8502-01C929C25CC7}" srcOrd="1" destOrd="0" presId="urn:microsoft.com/office/officeart/2008/layout/TitledPictureBlocks"/>
    <dgm:cxn modelId="{797C6D1A-EC8F-4FDF-9DEC-A054C80019A3}" type="presParOf" srcId="{1E40BAA6-B82C-46D9-BD9D-E2E02731C5F0}" destId="{C00FEC8F-7565-4446-88CA-C5E72C3FB18F}" srcOrd="2" destOrd="0" presId="urn:microsoft.com/office/officeart/2008/layout/TitledPictureBlocks"/>
    <dgm:cxn modelId="{B00EB1E0-67AB-41DB-AB7C-C11CA08AED6F}" type="presParOf" srcId="{D2ADCB43-4050-496A-8561-8E480347C282}" destId="{8201794A-2467-4FF1-BCAD-9AB5851E8FD0}" srcOrd="1" destOrd="0" presId="urn:microsoft.com/office/officeart/2008/layout/TitledPictureBlocks"/>
    <dgm:cxn modelId="{C79BD4FE-5803-4A85-98CF-A7C2CAF61F37}" type="presParOf" srcId="{D2ADCB43-4050-496A-8561-8E480347C282}" destId="{B27AF9A1-7B00-4552-911D-264A60D1BA8C}" srcOrd="2" destOrd="0" presId="urn:microsoft.com/office/officeart/2008/layout/TitledPictureBlocks"/>
    <dgm:cxn modelId="{EE20C8E7-3F7F-496F-BF0F-85F9B7632179}" type="presParOf" srcId="{B27AF9A1-7B00-4552-911D-264A60D1BA8C}" destId="{BEEB25D1-5CEA-47E9-B5CD-3B83BDCECC18}" srcOrd="0" destOrd="0" presId="urn:microsoft.com/office/officeart/2008/layout/TitledPictureBlocks"/>
    <dgm:cxn modelId="{6074FDA1-EC21-46FE-903A-C2159D6FF2C1}" type="presParOf" srcId="{B27AF9A1-7B00-4552-911D-264A60D1BA8C}" destId="{D012FE59-28F8-476A-9ED9-DD685CC4EC2E}" srcOrd="1" destOrd="0" presId="urn:microsoft.com/office/officeart/2008/layout/TitledPictureBlocks"/>
    <dgm:cxn modelId="{8C16C52C-AD16-4D21-8EB2-AAD81F3D34B5}" type="presParOf" srcId="{B27AF9A1-7B00-4552-911D-264A60D1BA8C}" destId="{BD4556B8-9841-4972-9337-8390B67F89C3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781C90-B6D8-425B-9D9E-B47330F04F0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48D5FEE-F49D-4913-99BE-2ECE714E8670}">
      <dgm:prSet/>
      <dgm:spPr/>
      <dgm:t>
        <a:bodyPr/>
        <a:lstStyle/>
        <a:p>
          <a:pPr rtl="0"/>
          <a:r>
            <a:rPr lang="zh-TW" smtClean="0"/>
            <a:t>衛福部疾管署</a:t>
          </a:r>
          <a:endParaRPr lang="zh-TW"/>
        </a:p>
      </dgm:t>
    </dgm:pt>
    <dgm:pt modelId="{DC6934BE-A936-47A5-A095-34BEE95812C6}" type="parTrans" cxnId="{9BFF0BFD-CCC6-4462-B758-2495CEF5D700}">
      <dgm:prSet/>
      <dgm:spPr/>
      <dgm:t>
        <a:bodyPr/>
        <a:lstStyle/>
        <a:p>
          <a:endParaRPr lang="zh-TW" altLang="en-US"/>
        </a:p>
      </dgm:t>
    </dgm:pt>
    <dgm:pt modelId="{677CAA27-DAAD-4182-9A6F-0F774C19B655}" type="sibTrans" cxnId="{9BFF0BFD-CCC6-4462-B758-2495CEF5D700}">
      <dgm:prSet/>
      <dgm:spPr/>
      <dgm:t>
        <a:bodyPr/>
        <a:lstStyle/>
        <a:p>
          <a:endParaRPr lang="zh-TW" altLang="en-US"/>
        </a:p>
      </dgm:t>
    </dgm:pt>
    <dgm:pt modelId="{DB4D1651-BD43-4B14-B3A0-FF6C0DF386CD}">
      <dgm:prSet/>
      <dgm:spPr/>
      <dgm:t>
        <a:bodyPr/>
        <a:lstStyle/>
        <a:p>
          <a:pPr rtl="0"/>
          <a:r>
            <a:rPr lang="zh-TW" smtClean="0"/>
            <a:t>掌握最新疫情</a:t>
          </a:r>
          <a:endParaRPr lang="zh-TW"/>
        </a:p>
      </dgm:t>
    </dgm:pt>
    <dgm:pt modelId="{CF706556-2D52-4B50-8987-610BDAC2F9DB}" type="parTrans" cxnId="{42749E62-BCAF-4DB3-9C23-7D02E5A05715}">
      <dgm:prSet/>
      <dgm:spPr/>
      <dgm:t>
        <a:bodyPr/>
        <a:lstStyle/>
        <a:p>
          <a:endParaRPr lang="zh-TW" altLang="en-US"/>
        </a:p>
      </dgm:t>
    </dgm:pt>
    <dgm:pt modelId="{9EA8236B-C3F3-4112-95FD-2763F0717B18}" type="sibTrans" cxnId="{42749E62-BCAF-4DB3-9C23-7D02E5A05715}">
      <dgm:prSet/>
      <dgm:spPr/>
      <dgm:t>
        <a:bodyPr/>
        <a:lstStyle/>
        <a:p>
          <a:endParaRPr lang="zh-TW" altLang="en-US"/>
        </a:p>
      </dgm:t>
    </dgm:pt>
    <dgm:pt modelId="{CA0DFEC0-C549-41D3-ABB0-F9143FAAA85B}">
      <dgm:prSet/>
      <dgm:spPr/>
      <dgm:t>
        <a:bodyPr/>
        <a:lstStyle/>
        <a:p>
          <a:pPr rtl="0"/>
          <a:r>
            <a:rPr lang="zh-TW" smtClean="0"/>
            <a:t>了解防疫議題</a:t>
          </a:r>
          <a:endParaRPr lang="zh-TW"/>
        </a:p>
      </dgm:t>
    </dgm:pt>
    <dgm:pt modelId="{A7FD0A7C-9E7E-48C9-BDC4-4CF164D84187}" type="parTrans" cxnId="{2D1CE501-133E-4828-9F1B-322345CE80E2}">
      <dgm:prSet/>
      <dgm:spPr/>
      <dgm:t>
        <a:bodyPr/>
        <a:lstStyle/>
        <a:p>
          <a:endParaRPr lang="zh-TW" altLang="en-US"/>
        </a:p>
      </dgm:t>
    </dgm:pt>
    <dgm:pt modelId="{D9BF1405-860F-4BFF-BFE9-FB8517673FA6}" type="sibTrans" cxnId="{2D1CE501-133E-4828-9F1B-322345CE80E2}">
      <dgm:prSet/>
      <dgm:spPr/>
      <dgm:t>
        <a:bodyPr/>
        <a:lstStyle/>
        <a:p>
          <a:endParaRPr lang="zh-TW" altLang="en-US"/>
        </a:p>
      </dgm:t>
    </dgm:pt>
    <dgm:pt modelId="{5126C73E-BD26-4B35-A2AC-0BA7020F8A7A}">
      <dgm:prSet/>
      <dgm:spPr/>
      <dgm:t>
        <a:bodyPr/>
        <a:lstStyle/>
        <a:p>
          <a:pPr rtl="0"/>
          <a:r>
            <a:rPr lang="zh-TW" smtClean="0"/>
            <a:t>防疫小測驗</a:t>
          </a:r>
          <a:endParaRPr lang="zh-TW"/>
        </a:p>
      </dgm:t>
    </dgm:pt>
    <dgm:pt modelId="{2DA3541C-35B3-4761-ABDE-9B59677B14EE}" type="parTrans" cxnId="{B66AE159-5604-4B5E-A29B-DB6756187822}">
      <dgm:prSet/>
      <dgm:spPr/>
      <dgm:t>
        <a:bodyPr/>
        <a:lstStyle/>
        <a:p>
          <a:endParaRPr lang="zh-TW" altLang="en-US"/>
        </a:p>
      </dgm:t>
    </dgm:pt>
    <dgm:pt modelId="{D88835A1-BA6B-4147-B092-A13E2A9CF24B}" type="sibTrans" cxnId="{B66AE159-5604-4B5E-A29B-DB6756187822}">
      <dgm:prSet/>
      <dgm:spPr/>
      <dgm:t>
        <a:bodyPr/>
        <a:lstStyle/>
        <a:p>
          <a:endParaRPr lang="zh-TW" altLang="en-US"/>
        </a:p>
      </dgm:t>
    </dgm:pt>
    <dgm:pt modelId="{6A996D8C-4877-47F9-9389-0C1DC6615F17}">
      <dgm:prSet/>
      <dgm:spPr/>
      <dgm:t>
        <a:bodyPr/>
        <a:lstStyle/>
        <a:p>
          <a:pPr rtl="0"/>
          <a:r>
            <a:rPr lang="zh-TW" smtClean="0"/>
            <a:t>你的防疫觀念正確嗎？</a:t>
          </a:r>
          <a:endParaRPr lang="zh-TW"/>
        </a:p>
      </dgm:t>
    </dgm:pt>
    <dgm:pt modelId="{9C29CB19-EB4F-46C5-80D4-62265A5DE265}" type="parTrans" cxnId="{31BA345E-0CE0-453F-872D-47DB001DEDDC}">
      <dgm:prSet/>
      <dgm:spPr/>
      <dgm:t>
        <a:bodyPr/>
        <a:lstStyle/>
        <a:p>
          <a:endParaRPr lang="zh-TW" altLang="en-US"/>
        </a:p>
      </dgm:t>
    </dgm:pt>
    <dgm:pt modelId="{9D27AD64-744C-48DC-BC90-B265DD9BD8CB}" type="sibTrans" cxnId="{31BA345E-0CE0-453F-872D-47DB001DEDDC}">
      <dgm:prSet/>
      <dgm:spPr/>
      <dgm:t>
        <a:bodyPr/>
        <a:lstStyle/>
        <a:p>
          <a:endParaRPr lang="zh-TW" altLang="en-US"/>
        </a:p>
      </dgm:t>
    </dgm:pt>
    <dgm:pt modelId="{1A9AF372-7A21-4E74-A980-F41D7FD825BB}">
      <dgm:prSet/>
      <dgm:spPr/>
      <dgm:t>
        <a:bodyPr/>
        <a:lstStyle/>
        <a:p>
          <a:pPr rtl="0"/>
          <a:r>
            <a:rPr lang="zh-TW" dirty="0" smtClean="0"/>
            <a:t>擊敗新冠病毒，健康久久！</a:t>
          </a:r>
          <a:endParaRPr lang="zh-TW" dirty="0"/>
        </a:p>
      </dgm:t>
    </dgm:pt>
    <dgm:pt modelId="{54CF26FE-9E7A-467A-B74E-847662AF387F}" type="parTrans" cxnId="{FCCBC978-A5D9-4CFE-A694-FCBD760176B5}">
      <dgm:prSet/>
      <dgm:spPr/>
      <dgm:t>
        <a:bodyPr/>
        <a:lstStyle/>
        <a:p>
          <a:endParaRPr lang="zh-TW" altLang="en-US"/>
        </a:p>
      </dgm:t>
    </dgm:pt>
    <dgm:pt modelId="{EE7F8EA2-4DFE-4E60-80AE-F50C92ED8020}" type="sibTrans" cxnId="{FCCBC978-A5D9-4CFE-A694-FCBD760176B5}">
      <dgm:prSet/>
      <dgm:spPr/>
      <dgm:t>
        <a:bodyPr/>
        <a:lstStyle/>
        <a:p>
          <a:endParaRPr lang="zh-TW" altLang="en-US"/>
        </a:p>
      </dgm:t>
    </dgm:pt>
    <dgm:pt modelId="{3D441BDB-22DB-4ED6-AF9B-5506FE310215}">
      <dgm:prSet/>
      <dgm:spPr/>
      <dgm:t>
        <a:bodyPr/>
        <a:lstStyle/>
        <a:p>
          <a:pPr rtl="0"/>
          <a:r>
            <a:rPr lang="zh-TW" altLang="en-US" dirty="0" smtClean="0"/>
            <a:t>防疫影片</a:t>
          </a:r>
          <a:endParaRPr lang="zh-TW" dirty="0"/>
        </a:p>
      </dgm:t>
    </dgm:pt>
    <dgm:pt modelId="{686968BB-F953-485A-BB21-77223E9DF658}" type="parTrans" cxnId="{3385773F-42A4-413E-842F-8BEE1D53D92B}">
      <dgm:prSet/>
      <dgm:spPr/>
      <dgm:t>
        <a:bodyPr/>
        <a:lstStyle/>
        <a:p>
          <a:endParaRPr lang="zh-TW" altLang="en-US"/>
        </a:p>
      </dgm:t>
    </dgm:pt>
    <dgm:pt modelId="{C8A19BDE-2858-4326-976E-417162AC4C4B}" type="sibTrans" cxnId="{3385773F-42A4-413E-842F-8BEE1D53D92B}">
      <dgm:prSet/>
      <dgm:spPr/>
      <dgm:t>
        <a:bodyPr/>
        <a:lstStyle/>
        <a:p>
          <a:endParaRPr lang="zh-TW" altLang="en-US"/>
        </a:p>
      </dgm:t>
    </dgm:pt>
    <dgm:pt modelId="{FAC2FB53-DDDC-4C4F-9ECF-8BCC17CF6C8A}">
      <dgm:prSet/>
      <dgm:spPr/>
      <dgm:t>
        <a:bodyPr/>
        <a:lstStyle/>
        <a:p>
          <a:r>
            <a:rPr lang="zh-TW" altLang="en-US" dirty="0" smtClean="0"/>
            <a:t>觀賞防疫影片</a:t>
          </a:r>
          <a:endParaRPr lang="zh-TW" altLang="en-US" dirty="0"/>
        </a:p>
      </dgm:t>
    </dgm:pt>
    <dgm:pt modelId="{FFDE103A-67E6-43C8-A164-EAB086E4FA97}" type="parTrans" cxnId="{A7E3E3A7-381A-4662-A13E-7000301ED97D}">
      <dgm:prSet/>
      <dgm:spPr/>
      <dgm:t>
        <a:bodyPr/>
        <a:lstStyle/>
        <a:p>
          <a:endParaRPr lang="zh-TW" altLang="en-US"/>
        </a:p>
      </dgm:t>
    </dgm:pt>
    <dgm:pt modelId="{BECDC5B4-965B-458B-A65F-CCF8A8158FA2}" type="sibTrans" cxnId="{A7E3E3A7-381A-4662-A13E-7000301ED97D}">
      <dgm:prSet/>
      <dgm:spPr/>
      <dgm:t>
        <a:bodyPr/>
        <a:lstStyle/>
        <a:p>
          <a:endParaRPr lang="zh-TW" altLang="en-US"/>
        </a:p>
      </dgm:t>
    </dgm:pt>
    <dgm:pt modelId="{E255DB52-961C-496E-8A8C-86C20991EE44}">
      <dgm:prSet/>
      <dgm:spPr/>
      <dgm:t>
        <a:bodyPr/>
        <a:lstStyle/>
        <a:p>
          <a:r>
            <a:rPr lang="zh-TW" altLang="en-US" dirty="0" smtClean="0"/>
            <a:t>照顧自己，愛護家人！</a:t>
          </a:r>
          <a:endParaRPr lang="zh-TW" altLang="en-US" dirty="0"/>
        </a:p>
      </dgm:t>
    </dgm:pt>
    <dgm:pt modelId="{591C4D2E-F337-48DF-9BE0-89B6B57536E7}" type="parTrans" cxnId="{FCCBB394-EF92-441E-B122-1A3F85E2E29F}">
      <dgm:prSet/>
      <dgm:spPr/>
      <dgm:t>
        <a:bodyPr/>
        <a:lstStyle/>
        <a:p>
          <a:endParaRPr lang="zh-TW" altLang="en-US"/>
        </a:p>
      </dgm:t>
    </dgm:pt>
    <dgm:pt modelId="{1B77228C-0BD4-47CA-BA5E-8E08025B94CB}" type="sibTrans" cxnId="{FCCBB394-EF92-441E-B122-1A3F85E2E29F}">
      <dgm:prSet/>
      <dgm:spPr/>
      <dgm:t>
        <a:bodyPr/>
        <a:lstStyle/>
        <a:p>
          <a:endParaRPr lang="zh-TW" altLang="en-US"/>
        </a:p>
      </dgm:t>
    </dgm:pt>
    <dgm:pt modelId="{00DD123F-BE1E-4BEF-923F-68E26B5C59EE}" type="pres">
      <dgm:prSet presAssocID="{0E781C90-B6D8-425B-9D9E-B47330F04F0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7E043FC-52F4-42E0-AFC9-B56F657DE4F1}" type="pres">
      <dgm:prSet presAssocID="{0E781C90-B6D8-425B-9D9E-B47330F04F0D}" presName="cycle" presStyleCnt="0"/>
      <dgm:spPr/>
    </dgm:pt>
    <dgm:pt modelId="{EA020850-87A4-4883-A26B-31F4C13123B7}" type="pres">
      <dgm:prSet presAssocID="{0E781C90-B6D8-425B-9D9E-B47330F04F0D}" presName="centerShape" presStyleCnt="0"/>
      <dgm:spPr/>
    </dgm:pt>
    <dgm:pt modelId="{088BB3A2-60EE-4F13-8160-DE92F14144CA}" type="pres">
      <dgm:prSet presAssocID="{0E781C90-B6D8-425B-9D9E-B47330F04F0D}" presName="connSite" presStyleLbl="node1" presStyleIdx="0" presStyleCnt="4"/>
      <dgm:spPr/>
    </dgm:pt>
    <dgm:pt modelId="{2BC51FB1-FC19-4D6C-A37D-C8DB3E478B7A}" type="pres">
      <dgm:prSet presAssocID="{0E781C90-B6D8-425B-9D9E-B47330F04F0D}" presName="visible" presStyleLbl="node1" presStyleIdx="0" presStyleCnt="4" custLinFactNeighborX="-1974" custLinFactNeighborY="172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3B34960-D26F-4E08-A0E0-D5F2311650A6}" type="pres">
      <dgm:prSet presAssocID="{DC6934BE-A936-47A5-A095-34BEE95812C6}" presName="Name25" presStyleLbl="parChTrans1D1" presStyleIdx="0" presStyleCnt="3"/>
      <dgm:spPr/>
    </dgm:pt>
    <dgm:pt modelId="{5B27F1FB-EFDF-4C9E-BD0E-45CF5F87CBAB}" type="pres">
      <dgm:prSet presAssocID="{848D5FEE-F49D-4913-99BE-2ECE714E8670}" presName="node" presStyleCnt="0"/>
      <dgm:spPr/>
    </dgm:pt>
    <dgm:pt modelId="{E06133D1-0CE7-43C8-84DC-626206F5D930}" type="pres">
      <dgm:prSet presAssocID="{848D5FEE-F49D-4913-99BE-2ECE714E8670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AFF7B85-370B-4BFF-AB73-72A9BED3D90D}" type="pres">
      <dgm:prSet presAssocID="{848D5FEE-F49D-4913-99BE-2ECE714E8670}" presName="childNode" presStyleLbl="revTx" presStyleIdx="0" presStyleCnt="3">
        <dgm:presLayoutVars>
          <dgm:bulletEnabled val="1"/>
        </dgm:presLayoutVars>
      </dgm:prSet>
      <dgm:spPr/>
    </dgm:pt>
    <dgm:pt modelId="{346373A0-28ED-4EE3-B99F-269059426843}" type="pres">
      <dgm:prSet presAssocID="{2DA3541C-35B3-4761-ABDE-9B59677B14EE}" presName="Name25" presStyleLbl="parChTrans1D1" presStyleIdx="1" presStyleCnt="3"/>
      <dgm:spPr/>
    </dgm:pt>
    <dgm:pt modelId="{DB3B2E30-3C2D-4EB4-9ECC-1156548648DA}" type="pres">
      <dgm:prSet presAssocID="{5126C73E-BD26-4B35-A2AC-0BA7020F8A7A}" presName="node" presStyleCnt="0"/>
      <dgm:spPr/>
    </dgm:pt>
    <dgm:pt modelId="{06A1F2A7-50B7-4493-AA6E-2878CE31A018}" type="pres">
      <dgm:prSet presAssocID="{5126C73E-BD26-4B35-A2AC-0BA7020F8A7A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74A37D92-3496-44EF-826E-A476BB237A33}" type="pres">
      <dgm:prSet presAssocID="{5126C73E-BD26-4B35-A2AC-0BA7020F8A7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27BE86-3C43-48DC-B6F9-81D3B2129B7C}" type="pres">
      <dgm:prSet presAssocID="{686968BB-F953-485A-BB21-77223E9DF658}" presName="Name25" presStyleLbl="parChTrans1D1" presStyleIdx="2" presStyleCnt="3"/>
      <dgm:spPr/>
    </dgm:pt>
    <dgm:pt modelId="{42355A64-77B9-4BEF-A5F6-8DC6F2755394}" type="pres">
      <dgm:prSet presAssocID="{3D441BDB-22DB-4ED6-AF9B-5506FE310215}" presName="node" presStyleCnt="0"/>
      <dgm:spPr/>
    </dgm:pt>
    <dgm:pt modelId="{232B062C-E622-4D2B-AB50-5AB55C9222AF}" type="pres">
      <dgm:prSet presAssocID="{3D441BDB-22DB-4ED6-AF9B-5506FE310215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3ECD19-F677-43CE-8377-567F3EEB0A60}" type="pres">
      <dgm:prSet presAssocID="{3D441BDB-22DB-4ED6-AF9B-5506FE310215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C579C69A-006E-443E-9E01-8D8D83D0E075}" type="presOf" srcId="{2DA3541C-35B3-4761-ABDE-9B59677B14EE}" destId="{346373A0-28ED-4EE3-B99F-269059426843}" srcOrd="0" destOrd="0" presId="urn:microsoft.com/office/officeart/2005/8/layout/radial2"/>
    <dgm:cxn modelId="{3385773F-42A4-413E-842F-8BEE1D53D92B}" srcId="{0E781C90-B6D8-425B-9D9E-B47330F04F0D}" destId="{3D441BDB-22DB-4ED6-AF9B-5506FE310215}" srcOrd="2" destOrd="0" parTransId="{686968BB-F953-485A-BB21-77223E9DF658}" sibTransId="{C8A19BDE-2858-4326-976E-417162AC4C4B}"/>
    <dgm:cxn modelId="{08749DC3-C274-4BAB-9130-4CF0128E6C74}" type="presOf" srcId="{DB4D1651-BD43-4B14-B3A0-FF6C0DF386CD}" destId="{1AFF7B85-370B-4BFF-AB73-72A9BED3D90D}" srcOrd="0" destOrd="0" presId="urn:microsoft.com/office/officeart/2005/8/layout/radial2"/>
    <dgm:cxn modelId="{A0591D17-DAA6-43E6-B55E-8A0353DD1C3D}" type="presOf" srcId="{E255DB52-961C-496E-8A8C-86C20991EE44}" destId="{043ECD19-F677-43CE-8377-567F3EEB0A60}" srcOrd="0" destOrd="1" presId="urn:microsoft.com/office/officeart/2005/8/layout/radial2"/>
    <dgm:cxn modelId="{7CF41DA6-50B4-4994-B886-B22BE1ECB159}" type="presOf" srcId="{1A9AF372-7A21-4E74-A980-F41D7FD825BB}" destId="{74A37D92-3496-44EF-826E-A476BB237A33}" srcOrd="0" destOrd="1" presId="urn:microsoft.com/office/officeart/2005/8/layout/radial2"/>
    <dgm:cxn modelId="{794E4953-AF0E-48EA-B3CF-C569195B7760}" type="presOf" srcId="{5126C73E-BD26-4B35-A2AC-0BA7020F8A7A}" destId="{06A1F2A7-50B7-4493-AA6E-2878CE31A018}" srcOrd="0" destOrd="0" presId="urn:microsoft.com/office/officeart/2005/8/layout/radial2"/>
    <dgm:cxn modelId="{F25345B6-0A88-4A09-A586-FF6171703F08}" type="presOf" srcId="{848D5FEE-F49D-4913-99BE-2ECE714E8670}" destId="{E06133D1-0CE7-43C8-84DC-626206F5D930}" srcOrd="0" destOrd="0" presId="urn:microsoft.com/office/officeart/2005/8/layout/radial2"/>
    <dgm:cxn modelId="{FF4349A1-168B-47DC-BDC0-06F60A517665}" type="presOf" srcId="{6A996D8C-4877-47F9-9389-0C1DC6615F17}" destId="{74A37D92-3496-44EF-826E-A476BB237A33}" srcOrd="0" destOrd="0" presId="urn:microsoft.com/office/officeart/2005/8/layout/radial2"/>
    <dgm:cxn modelId="{64A63C70-70A9-4A08-B7E3-9BCA4B58601F}" type="presOf" srcId="{DC6934BE-A936-47A5-A095-34BEE95812C6}" destId="{33B34960-D26F-4E08-A0E0-D5F2311650A6}" srcOrd="0" destOrd="0" presId="urn:microsoft.com/office/officeart/2005/8/layout/radial2"/>
    <dgm:cxn modelId="{9BFF0BFD-CCC6-4462-B758-2495CEF5D700}" srcId="{0E781C90-B6D8-425B-9D9E-B47330F04F0D}" destId="{848D5FEE-F49D-4913-99BE-2ECE714E8670}" srcOrd="0" destOrd="0" parTransId="{DC6934BE-A936-47A5-A095-34BEE95812C6}" sibTransId="{677CAA27-DAAD-4182-9A6F-0F774C19B655}"/>
    <dgm:cxn modelId="{2D1CE501-133E-4828-9F1B-322345CE80E2}" srcId="{848D5FEE-F49D-4913-99BE-2ECE714E8670}" destId="{CA0DFEC0-C549-41D3-ABB0-F9143FAAA85B}" srcOrd="1" destOrd="0" parTransId="{A7FD0A7C-9E7E-48C9-BDC4-4CF164D84187}" sibTransId="{D9BF1405-860F-4BFF-BFE9-FB8517673FA6}"/>
    <dgm:cxn modelId="{B66AE159-5604-4B5E-A29B-DB6756187822}" srcId="{0E781C90-B6D8-425B-9D9E-B47330F04F0D}" destId="{5126C73E-BD26-4B35-A2AC-0BA7020F8A7A}" srcOrd="1" destOrd="0" parTransId="{2DA3541C-35B3-4761-ABDE-9B59677B14EE}" sibTransId="{D88835A1-BA6B-4147-B092-A13E2A9CF24B}"/>
    <dgm:cxn modelId="{00F0E2BF-141B-411F-ACC5-8D677720F706}" type="presOf" srcId="{CA0DFEC0-C549-41D3-ABB0-F9143FAAA85B}" destId="{1AFF7B85-370B-4BFF-AB73-72A9BED3D90D}" srcOrd="0" destOrd="1" presId="urn:microsoft.com/office/officeart/2005/8/layout/radial2"/>
    <dgm:cxn modelId="{31BA345E-0CE0-453F-872D-47DB001DEDDC}" srcId="{5126C73E-BD26-4B35-A2AC-0BA7020F8A7A}" destId="{6A996D8C-4877-47F9-9389-0C1DC6615F17}" srcOrd="0" destOrd="0" parTransId="{9C29CB19-EB4F-46C5-80D4-62265A5DE265}" sibTransId="{9D27AD64-744C-48DC-BC90-B265DD9BD8CB}"/>
    <dgm:cxn modelId="{C08CB13C-FE1D-44E2-BED8-D4E1323B16FA}" type="presOf" srcId="{0E781C90-B6D8-425B-9D9E-B47330F04F0D}" destId="{00DD123F-BE1E-4BEF-923F-68E26B5C59EE}" srcOrd="0" destOrd="0" presId="urn:microsoft.com/office/officeart/2005/8/layout/radial2"/>
    <dgm:cxn modelId="{6E283FDD-6E47-4B17-8CD6-D95B7275DA62}" type="presOf" srcId="{686968BB-F953-485A-BB21-77223E9DF658}" destId="{2B27BE86-3C43-48DC-B6F9-81D3B2129B7C}" srcOrd="0" destOrd="0" presId="urn:microsoft.com/office/officeart/2005/8/layout/radial2"/>
    <dgm:cxn modelId="{A7E3E3A7-381A-4662-A13E-7000301ED97D}" srcId="{3D441BDB-22DB-4ED6-AF9B-5506FE310215}" destId="{FAC2FB53-DDDC-4C4F-9ECF-8BCC17CF6C8A}" srcOrd="0" destOrd="0" parTransId="{FFDE103A-67E6-43C8-A164-EAB086E4FA97}" sibTransId="{BECDC5B4-965B-458B-A65F-CCF8A8158FA2}"/>
    <dgm:cxn modelId="{FCCBC978-A5D9-4CFE-A694-FCBD760176B5}" srcId="{5126C73E-BD26-4B35-A2AC-0BA7020F8A7A}" destId="{1A9AF372-7A21-4E74-A980-F41D7FD825BB}" srcOrd="1" destOrd="0" parTransId="{54CF26FE-9E7A-467A-B74E-847662AF387F}" sibTransId="{EE7F8EA2-4DFE-4E60-80AE-F50C92ED8020}"/>
    <dgm:cxn modelId="{42749E62-BCAF-4DB3-9C23-7D02E5A05715}" srcId="{848D5FEE-F49D-4913-99BE-2ECE714E8670}" destId="{DB4D1651-BD43-4B14-B3A0-FF6C0DF386CD}" srcOrd="0" destOrd="0" parTransId="{CF706556-2D52-4B50-8987-610BDAC2F9DB}" sibTransId="{9EA8236B-C3F3-4112-95FD-2763F0717B18}"/>
    <dgm:cxn modelId="{FCCBB394-EF92-441E-B122-1A3F85E2E29F}" srcId="{3D441BDB-22DB-4ED6-AF9B-5506FE310215}" destId="{E255DB52-961C-496E-8A8C-86C20991EE44}" srcOrd="1" destOrd="0" parTransId="{591C4D2E-F337-48DF-9BE0-89B6B57536E7}" sibTransId="{1B77228C-0BD4-47CA-BA5E-8E08025B94CB}"/>
    <dgm:cxn modelId="{3095909D-A052-4D89-BD44-0B9A4AA7327D}" type="presOf" srcId="{FAC2FB53-DDDC-4C4F-9ECF-8BCC17CF6C8A}" destId="{043ECD19-F677-43CE-8377-567F3EEB0A60}" srcOrd="0" destOrd="0" presId="urn:microsoft.com/office/officeart/2005/8/layout/radial2"/>
    <dgm:cxn modelId="{0DA7C8E0-5AC0-4366-A71B-DCCB83A19A3E}" type="presOf" srcId="{3D441BDB-22DB-4ED6-AF9B-5506FE310215}" destId="{232B062C-E622-4D2B-AB50-5AB55C9222AF}" srcOrd="0" destOrd="0" presId="urn:microsoft.com/office/officeart/2005/8/layout/radial2"/>
    <dgm:cxn modelId="{801FD097-95B6-429B-B47D-230CA2870EC3}" type="presParOf" srcId="{00DD123F-BE1E-4BEF-923F-68E26B5C59EE}" destId="{37E043FC-52F4-42E0-AFC9-B56F657DE4F1}" srcOrd="0" destOrd="0" presId="urn:microsoft.com/office/officeart/2005/8/layout/radial2"/>
    <dgm:cxn modelId="{BDD1E8EE-D3BB-4F11-AF43-D82DA59C2E8A}" type="presParOf" srcId="{37E043FC-52F4-42E0-AFC9-B56F657DE4F1}" destId="{EA020850-87A4-4883-A26B-31F4C13123B7}" srcOrd="0" destOrd="0" presId="urn:microsoft.com/office/officeart/2005/8/layout/radial2"/>
    <dgm:cxn modelId="{8DD83CB5-BB88-4FAE-9E3F-3186C453478F}" type="presParOf" srcId="{EA020850-87A4-4883-A26B-31F4C13123B7}" destId="{088BB3A2-60EE-4F13-8160-DE92F14144CA}" srcOrd="0" destOrd="0" presId="urn:microsoft.com/office/officeart/2005/8/layout/radial2"/>
    <dgm:cxn modelId="{B2FFDD27-4FFA-450D-B172-23E1A2913B14}" type="presParOf" srcId="{EA020850-87A4-4883-A26B-31F4C13123B7}" destId="{2BC51FB1-FC19-4D6C-A37D-C8DB3E478B7A}" srcOrd="1" destOrd="0" presId="urn:microsoft.com/office/officeart/2005/8/layout/radial2"/>
    <dgm:cxn modelId="{B8202CFD-DD28-4DA9-BAE2-30779DE01BBA}" type="presParOf" srcId="{37E043FC-52F4-42E0-AFC9-B56F657DE4F1}" destId="{33B34960-D26F-4E08-A0E0-D5F2311650A6}" srcOrd="1" destOrd="0" presId="urn:microsoft.com/office/officeart/2005/8/layout/radial2"/>
    <dgm:cxn modelId="{DA93B0A3-1F9D-43A9-8008-F85DCC66F89A}" type="presParOf" srcId="{37E043FC-52F4-42E0-AFC9-B56F657DE4F1}" destId="{5B27F1FB-EFDF-4C9E-BD0E-45CF5F87CBAB}" srcOrd="2" destOrd="0" presId="urn:microsoft.com/office/officeart/2005/8/layout/radial2"/>
    <dgm:cxn modelId="{51351A1C-A60A-44C0-BCA2-45454F0DE572}" type="presParOf" srcId="{5B27F1FB-EFDF-4C9E-BD0E-45CF5F87CBAB}" destId="{E06133D1-0CE7-43C8-84DC-626206F5D930}" srcOrd="0" destOrd="0" presId="urn:microsoft.com/office/officeart/2005/8/layout/radial2"/>
    <dgm:cxn modelId="{829682EF-7D53-40D3-9946-3FD10994C35B}" type="presParOf" srcId="{5B27F1FB-EFDF-4C9E-BD0E-45CF5F87CBAB}" destId="{1AFF7B85-370B-4BFF-AB73-72A9BED3D90D}" srcOrd="1" destOrd="0" presId="urn:microsoft.com/office/officeart/2005/8/layout/radial2"/>
    <dgm:cxn modelId="{177D749E-0F5B-4D2D-8596-FD272C105E45}" type="presParOf" srcId="{37E043FC-52F4-42E0-AFC9-B56F657DE4F1}" destId="{346373A0-28ED-4EE3-B99F-269059426843}" srcOrd="3" destOrd="0" presId="urn:microsoft.com/office/officeart/2005/8/layout/radial2"/>
    <dgm:cxn modelId="{78CC3719-8100-49AB-A024-460B5E3C67A4}" type="presParOf" srcId="{37E043FC-52F4-42E0-AFC9-B56F657DE4F1}" destId="{DB3B2E30-3C2D-4EB4-9ECC-1156548648DA}" srcOrd="4" destOrd="0" presId="urn:microsoft.com/office/officeart/2005/8/layout/radial2"/>
    <dgm:cxn modelId="{8A312F46-C43A-4E30-A6C1-3887403974C8}" type="presParOf" srcId="{DB3B2E30-3C2D-4EB4-9ECC-1156548648DA}" destId="{06A1F2A7-50B7-4493-AA6E-2878CE31A018}" srcOrd="0" destOrd="0" presId="urn:microsoft.com/office/officeart/2005/8/layout/radial2"/>
    <dgm:cxn modelId="{9A1DE2A7-34AB-4705-9B2D-2996E9D11FD9}" type="presParOf" srcId="{DB3B2E30-3C2D-4EB4-9ECC-1156548648DA}" destId="{74A37D92-3496-44EF-826E-A476BB237A33}" srcOrd="1" destOrd="0" presId="urn:microsoft.com/office/officeart/2005/8/layout/radial2"/>
    <dgm:cxn modelId="{3D915A26-2261-4F6B-8D58-4DCC2BDDC545}" type="presParOf" srcId="{37E043FC-52F4-42E0-AFC9-B56F657DE4F1}" destId="{2B27BE86-3C43-48DC-B6F9-81D3B2129B7C}" srcOrd="5" destOrd="0" presId="urn:microsoft.com/office/officeart/2005/8/layout/radial2"/>
    <dgm:cxn modelId="{C16160D1-D2D1-41ED-909C-EE4E30BD12B4}" type="presParOf" srcId="{37E043FC-52F4-42E0-AFC9-B56F657DE4F1}" destId="{42355A64-77B9-4BEF-A5F6-8DC6F2755394}" srcOrd="6" destOrd="0" presId="urn:microsoft.com/office/officeart/2005/8/layout/radial2"/>
    <dgm:cxn modelId="{D7D41DD7-0B51-45A6-B82B-267152055D10}" type="presParOf" srcId="{42355A64-77B9-4BEF-A5F6-8DC6F2755394}" destId="{232B062C-E622-4D2B-AB50-5AB55C9222AF}" srcOrd="0" destOrd="0" presId="urn:microsoft.com/office/officeart/2005/8/layout/radial2"/>
    <dgm:cxn modelId="{CBD0F93A-DD3F-40A4-835E-4FC020A4811E}" type="presParOf" srcId="{42355A64-77B9-4BEF-A5F6-8DC6F2755394}" destId="{043ECD19-F677-43CE-8377-567F3EEB0A6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C2693-ED06-49E0-B57B-788F19FEA148}">
      <dsp:nvSpPr>
        <dsp:cNvPr id="0" name=""/>
        <dsp:cNvSpPr/>
      </dsp:nvSpPr>
      <dsp:spPr>
        <a:xfrm>
          <a:off x="1528" y="0"/>
          <a:ext cx="1601909" cy="3767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kern="1200" smtClean="0"/>
            <a:t>雙手肥皂清潔，搓洗</a:t>
          </a:r>
          <a:r>
            <a:rPr lang="en-US" sz="2100" kern="1200" smtClean="0"/>
            <a:t>40~60</a:t>
          </a:r>
          <a:r>
            <a:rPr lang="zh-TW" sz="2100" kern="1200" smtClean="0"/>
            <a:t>秒</a:t>
          </a:r>
          <a:endParaRPr lang="zh-TW" sz="2100" kern="1200"/>
        </a:p>
      </dsp:txBody>
      <dsp:txXfrm>
        <a:off x="1528" y="1507068"/>
        <a:ext cx="1601909" cy="1507068"/>
      </dsp:txXfrm>
    </dsp:sp>
    <dsp:sp modelId="{55E3FBC4-48D9-4E35-9FD5-177DF8007BE3}">
      <dsp:nvSpPr>
        <dsp:cNvPr id="0" name=""/>
        <dsp:cNvSpPr/>
      </dsp:nvSpPr>
      <dsp:spPr>
        <a:xfrm>
          <a:off x="175166" y="226060"/>
          <a:ext cx="1254634" cy="125463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8D7FC-47AC-4349-BF6B-A5477967CCBB}">
      <dsp:nvSpPr>
        <dsp:cNvPr id="0" name=""/>
        <dsp:cNvSpPr/>
      </dsp:nvSpPr>
      <dsp:spPr>
        <a:xfrm>
          <a:off x="1651495" y="0"/>
          <a:ext cx="1601909" cy="3767670"/>
        </a:xfrm>
        <a:prstGeom prst="roundRect">
          <a:avLst>
            <a:gd name="adj" fmla="val 10000"/>
          </a:avLst>
        </a:prstGeom>
        <a:solidFill>
          <a:schemeClr val="accent2">
            <a:hueOff val="383163"/>
            <a:satOff val="-6257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kern="1200" smtClean="0"/>
            <a:t>口罩要遮住口鼻、蓋住下巴  </a:t>
          </a:r>
          <a:endParaRPr lang="zh-TW" sz="2100" kern="1200"/>
        </a:p>
      </dsp:txBody>
      <dsp:txXfrm>
        <a:off x="1651495" y="1507068"/>
        <a:ext cx="1601909" cy="1507068"/>
      </dsp:txXfrm>
    </dsp:sp>
    <dsp:sp modelId="{E1332D1B-4311-48E7-B55D-6B7DCD4E91F7}">
      <dsp:nvSpPr>
        <dsp:cNvPr id="0" name=""/>
        <dsp:cNvSpPr/>
      </dsp:nvSpPr>
      <dsp:spPr>
        <a:xfrm>
          <a:off x="1825132" y="226060"/>
          <a:ext cx="1254634" cy="125463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0EAE9-C1D7-4CA1-B856-D7030DDFEC14}">
      <dsp:nvSpPr>
        <dsp:cNvPr id="0" name=""/>
        <dsp:cNvSpPr/>
      </dsp:nvSpPr>
      <dsp:spPr>
        <a:xfrm>
          <a:off x="3301462" y="0"/>
          <a:ext cx="1601909" cy="3767670"/>
        </a:xfrm>
        <a:prstGeom prst="roundRect">
          <a:avLst>
            <a:gd name="adj" fmla="val 10000"/>
          </a:avLst>
        </a:prstGeom>
        <a:solidFill>
          <a:schemeClr val="accent2">
            <a:hueOff val="766327"/>
            <a:satOff val="-12515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kern="1200" smtClean="0"/>
            <a:t>噴</a:t>
          </a:r>
          <a:r>
            <a:rPr lang="en-US" sz="2100" kern="1200" smtClean="0"/>
            <a:t>75%</a:t>
          </a:r>
          <a:r>
            <a:rPr lang="zh-TW" sz="2100" kern="1200" smtClean="0"/>
            <a:t>酒精搓洗雙手</a:t>
          </a:r>
          <a:r>
            <a:rPr lang="en-US" sz="2100" kern="1200" smtClean="0"/>
            <a:t>20-30</a:t>
          </a:r>
          <a:r>
            <a:rPr lang="zh-TW" sz="2100" kern="1200" smtClean="0"/>
            <a:t>秒</a:t>
          </a:r>
          <a:endParaRPr lang="zh-TW" sz="2100" kern="1200"/>
        </a:p>
      </dsp:txBody>
      <dsp:txXfrm>
        <a:off x="3301462" y="1507068"/>
        <a:ext cx="1601909" cy="1507068"/>
      </dsp:txXfrm>
    </dsp:sp>
    <dsp:sp modelId="{35956218-1F12-4180-ADBF-92BB77EA3F89}">
      <dsp:nvSpPr>
        <dsp:cNvPr id="0" name=""/>
        <dsp:cNvSpPr/>
      </dsp:nvSpPr>
      <dsp:spPr>
        <a:xfrm>
          <a:off x="3475099" y="226060"/>
          <a:ext cx="1254634" cy="125463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12520-E7DB-4447-8399-8665BB159B3D}">
      <dsp:nvSpPr>
        <dsp:cNvPr id="0" name=""/>
        <dsp:cNvSpPr/>
      </dsp:nvSpPr>
      <dsp:spPr>
        <a:xfrm>
          <a:off x="4952950" y="0"/>
          <a:ext cx="1601909" cy="3767670"/>
        </a:xfrm>
        <a:prstGeom prst="roundRect">
          <a:avLst>
            <a:gd name="adj" fmla="val 10000"/>
          </a:avLst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kern="1200" smtClean="0"/>
            <a:t>有發燒、呼吸道症狀速就醫</a:t>
          </a:r>
          <a:endParaRPr lang="zh-TW" sz="2100" kern="1200"/>
        </a:p>
      </dsp:txBody>
      <dsp:txXfrm>
        <a:off x="4952950" y="1507068"/>
        <a:ext cx="1601909" cy="1507068"/>
      </dsp:txXfrm>
    </dsp:sp>
    <dsp:sp modelId="{F28CD1F6-EFA1-42A2-A548-31FE87C13818}">
      <dsp:nvSpPr>
        <dsp:cNvPr id="0" name=""/>
        <dsp:cNvSpPr/>
      </dsp:nvSpPr>
      <dsp:spPr>
        <a:xfrm>
          <a:off x="5125066" y="226060"/>
          <a:ext cx="1254634" cy="125463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C7DCB-1E70-4519-A2F3-9E6B055EEA97}">
      <dsp:nvSpPr>
        <dsp:cNvPr id="0" name=""/>
        <dsp:cNvSpPr/>
      </dsp:nvSpPr>
      <dsp:spPr>
        <a:xfrm>
          <a:off x="262194" y="3014136"/>
          <a:ext cx="6030477" cy="56515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AE49C-3424-4C8F-8502-01C929C25CC7}">
      <dsp:nvSpPr>
        <dsp:cNvPr id="0" name=""/>
        <dsp:cNvSpPr/>
      </dsp:nvSpPr>
      <dsp:spPr>
        <a:xfrm>
          <a:off x="899" y="1087900"/>
          <a:ext cx="2760954" cy="233934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FEC8F-7565-4446-88CA-C5E72C3FB18F}">
      <dsp:nvSpPr>
        <dsp:cNvPr id="0" name=""/>
        <dsp:cNvSpPr/>
      </dsp:nvSpPr>
      <dsp:spPr>
        <a:xfrm>
          <a:off x="2394196" y="1415263"/>
          <a:ext cx="1309204" cy="1362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大約</a:t>
          </a:r>
          <a:r>
            <a:rPr lang="en-US" sz="2400" kern="1200" dirty="0" smtClean="0"/>
            <a:t>3</a:t>
          </a:r>
          <a:r>
            <a:rPr lang="zh-TW" sz="2400" kern="1200" dirty="0" smtClean="0"/>
            <a:t>個步伐</a:t>
          </a:r>
          <a:endParaRPr lang="zh-TW" sz="2400" kern="1200" dirty="0"/>
        </a:p>
      </dsp:txBody>
      <dsp:txXfrm>
        <a:off x="2432541" y="1453608"/>
        <a:ext cx="1232514" cy="1285933"/>
      </dsp:txXfrm>
    </dsp:sp>
    <dsp:sp modelId="{61843F6D-F895-45F6-8151-01C84F1FF59C}">
      <dsp:nvSpPr>
        <dsp:cNvPr id="0" name=""/>
        <dsp:cNvSpPr/>
      </dsp:nvSpPr>
      <dsp:spPr>
        <a:xfrm>
          <a:off x="899" y="641839"/>
          <a:ext cx="2760954" cy="402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smtClean="0"/>
            <a:t>室外至少</a:t>
          </a:r>
          <a:r>
            <a:rPr lang="en-US" sz="1700" kern="1200" smtClean="0"/>
            <a:t>1</a:t>
          </a:r>
          <a:r>
            <a:rPr lang="zh-TW" sz="1700" kern="1200" smtClean="0"/>
            <a:t>公尺</a:t>
          </a:r>
          <a:endParaRPr lang="zh-TW" sz="1700" kern="1200"/>
        </a:p>
      </dsp:txBody>
      <dsp:txXfrm>
        <a:off x="899" y="641839"/>
        <a:ext cx="2760954" cy="402825"/>
      </dsp:txXfrm>
    </dsp:sp>
    <dsp:sp modelId="{D012FE59-28F8-476A-9ED9-DD685CC4EC2E}">
      <dsp:nvSpPr>
        <dsp:cNvPr id="0" name=""/>
        <dsp:cNvSpPr/>
      </dsp:nvSpPr>
      <dsp:spPr>
        <a:xfrm>
          <a:off x="4251879" y="1087900"/>
          <a:ext cx="2760954" cy="233934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556B8-9841-4972-9337-8390B67F89C3}">
      <dsp:nvSpPr>
        <dsp:cNvPr id="0" name=""/>
        <dsp:cNvSpPr/>
      </dsp:nvSpPr>
      <dsp:spPr>
        <a:xfrm>
          <a:off x="6645176" y="1415263"/>
          <a:ext cx="1309204" cy="1362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大約手臂的兩倍長</a:t>
          </a:r>
          <a:endParaRPr lang="zh-TW" sz="2400" kern="1200" dirty="0"/>
        </a:p>
      </dsp:txBody>
      <dsp:txXfrm>
        <a:off x="6683521" y="1453608"/>
        <a:ext cx="1232514" cy="1285933"/>
      </dsp:txXfrm>
    </dsp:sp>
    <dsp:sp modelId="{BEEB25D1-5CEA-47E9-B5CD-3B83BDCECC18}">
      <dsp:nvSpPr>
        <dsp:cNvPr id="0" name=""/>
        <dsp:cNvSpPr/>
      </dsp:nvSpPr>
      <dsp:spPr>
        <a:xfrm>
          <a:off x="4251879" y="641839"/>
          <a:ext cx="2760954" cy="402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smtClean="0"/>
            <a:t>室內至少</a:t>
          </a:r>
          <a:r>
            <a:rPr lang="en-US" sz="1700" kern="1200" smtClean="0"/>
            <a:t>1.5</a:t>
          </a:r>
          <a:r>
            <a:rPr lang="zh-TW" sz="1700" kern="1200" smtClean="0"/>
            <a:t>公尺</a:t>
          </a:r>
          <a:endParaRPr lang="zh-TW" sz="1700" kern="1200"/>
        </a:p>
      </dsp:txBody>
      <dsp:txXfrm>
        <a:off x="4251879" y="641839"/>
        <a:ext cx="2760954" cy="402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7BE86-3C43-48DC-B6F9-81D3B2129B7C}">
      <dsp:nvSpPr>
        <dsp:cNvPr id="0" name=""/>
        <dsp:cNvSpPr/>
      </dsp:nvSpPr>
      <dsp:spPr>
        <a:xfrm rot="2563392">
          <a:off x="2861088" y="2852450"/>
          <a:ext cx="612733" cy="44252"/>
        </a:xfrm>
        <a:custGeom>
          <a:avLst/>
          <a:gdLst/>
          <a:ahLst/>
          <a:cxnLst/>
          <a:rect l="0" t="0" r="0" b="0"/>
          <a:pathLst>
            <a:path>
              <a:moveTo>
                <a:pt x="0" y="22126"/>
              </a:moveTo>
              <a:lnTo>
                <a:pt x="612733" y="221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73A0-28ED-4EE3-B99F-269059426843}">
      <dsp:nvSpPr>
        <dsp:cNvPr id="0" name=""/>
        <dsp:cNvSpPr/>
      </dsp:nvSpPr>
      <dsp:spPr>
        <a:xfrm>
          <a:off x="2942385" y="2012413"/>
          <a:ext cx="681888" cy="44252"/>
        </a:xfrm>
        <a:custGeom>
          <a:avLst/>
          <a:gdLst/>
          <a:ahLst/>
          <a:cxnLst/>
          <a:rect l="0" t="0" r="0" b="0"/>
          <a:pathLst>
            <a:path>
              <a:moveTo>
                <a:pt x="0" y="22126"/>
              </a:moveTo>
              <a:lnTo>
                <a:pt x="681888" y="221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34960-D26F-4E08-A0E0-D5F2311650A6}">
      <dsp:nvSpPr>
        <dsp:cNvPr id="0" name=""/>
        <dsp:cNvSpPr/>
      </dsp:nvSpPr>
      <dsp:spPr>
        <a:xfrm rot="19036608">
          <a:off x="2861088" y="1172376"/>
          <a:ext cx="612733" cy="44252"/>
        </a:xfrm>
        <a:custGeom>
          <a:avLst/>
          <a:gdLst/>
          <a:ahLst/>
          <a:cxnLst/>
          <a:rect l="0" t="0" r="0" b="0"/>
          <a:pathLst>
            <a:path>
              <a:moveTo>
                <a:pt x="0" y="22126"/>
              </a:moveTo>
              <a:lnTo>
                <a:pt x="612733" y="221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51FB1-FC19-4D6C-A37D-C8DB3E478B7A}">
      <dsp:nvSpPr>
        <dsp:cNvPr id="0" name=""/>
        <dsp:cNvSpPr/>
      </dsp:nvSpPr>
      <dsp:spPr>
        <a:xfrm>
          <a:off x="1241346" y="1090415"/>
          <a:ext cx="1955802" cy="19558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133D1-0CE7-43C8-84DC-626206F5D930}">
      <dsp:nvSpPr>
        <dsp:cNvPr id="0" name=""/>
        <dsp:cNvSpPr/>
      </dsp:nvSpPr>
      <dsp:spPr>
        <a:xfrm>
          <a:off x="3236827" y="1826"/>
          <a:ext cx="1173481" cy="1173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kern="1200" smtClean="0"/>
            <a:t>衛福部疾管署</a:t>
          </a:r>
          <a:endParaRPr lang="zh-TW" sz="2100" kern="1200"/>
        </a:p>
      </dsp:txBody>
      <dsp:txXfrm>
        <a:off x="3408679" y="173678"/>
        <a:ext cx="829777" cy="829777"/>
      </dsp:txXfrm>
    </dsp:sp>
    <dsp:sp modelId="{1AFF7B85-370B-4BFF-AB73-72A9BED3D90D}">
      <dsp:nvSpPr>
        <dsp:cNvPr id="0" name=""/>
        <dsp:cNvSpPr/>
      </dsp:nvSpPr>
      <dsp:spPr>
        <a:xfrm>
          <a:off x="4527656" y="1826"/>
          <a:ext cx="1760222" cy="117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smtClean="0"/>
            <a:t>掌握最新疫情</a:t>
          </a:r>
          <a:endParaRPr lang="zh-TW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smtClean="0"/>
            <a:t>了解防疫議題</a:t>
          </a:r>
          <a:endParaRPr lang="zh-TW" sz="1800" kern="1200"/>
        </a:p>
      </dsp:txBody>
      <dsp:txXfrm>
        <a:off x="4527656" y="1826"/>
        <a:ext cx="1760222" cy="1173481"/>
      </dsp:txXfrm>
    </dsp:sp>
    <dsp:sp modelId="{06A1F2A7-50B7-4493-AA6E-2878CE31A018}">
      <dsp:nvSpPr>
        <dsp:cNvPr id="0" name=""/>
        <dsp:cNvSpPr/>
      </dsp:nvSpPr>
      <dsp:spPr>
        <a:xfrm>
          <a:off x="3624274" y="1447799"/>
          <a:ext cx="1173481" cy="1173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kern="1200" smtClean="0"/>
            <a:t>防疫小測驗</a:t>
          </a:r>
          <a:endParaRPr lang="zh-TW" sz="2100" kern="1200"/>
        </a:p>
      </dsp:txBody>
      <dsp:txXfrm>
        <a:off x="3796126" y="1619651"/>
        <a:ext cx="829777" cy="829777"/>
      </dsp:txXfrm>
    </dsp:sp>
    <dsp:sp modelId="{74A37D92-3496-44EF-826E-A476BB237A33}">
      <dsp:nvSpPr>
        <dsp:cNvPr id="0" name=""/>
        <dsp:cNvSpPr/>
      </dsp:nvSpPr>
      <dsp:spPr>
        <a:xfrm>
          <a:off x="4915103" y="1447799"/>
          <a:ext cx="1760222" cy="117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smtClean="0"/>
            <a:t>你的防疫觀念正確嗎？</a:t>
          </a:r>
          <a:endParaRPr lang="zh-TW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/>
            <a:t>擊敗新冠病毒，健康久久！</a:t>
          </a:r>
          <a:endParaRPr lang="zh-TW" sz="1800" kern="1200" dirty="0"/>
        </a:p>
      </dsp:txBody>
      <dsp:txXfrm>
        <a:off x="4915103" y="1447799"/>
        <a:ext cx="1760222" cy="1173481"/>
      </dsp:txXfrm>
    </dsp:sp>
    <dsp:sp modelId="{232B062C-E622-4D2B-AB50-5AB55C9222AF}">
      <dsp:nvSpPr>
        <dsp:cNvPr id="0" name=""/>
        <dsp:cNvSpPr/>
      </dsp:nvSpPr>
      <dsp:spPr>
        <a:xfrm>
          <a:off x="3236827" y="2893771"/>
          <a:ext cx="1173481" cy="1173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防疫影片</a:t>
          </a:r>
          <a:endParaRPr lang="zh-TW" sz="2100" kern="1200" dirty="0"/>
        </a:p>
      </dsp:txBody>
      <dsp:txXfrm>
        <a:off x="3408679" y="3065623"/>
        <a:ext cx="829777" cy="829777"/>
      </dsp:txXfrm>
    </dsp:sp>
    <dsp:sp modelId="{043ECD19-F677-43CE-8377-567F3EEB0A60}">
      <dsp:nvSpPr>
        <dsp:cNvPr id="0" name=""/>
        <dsp:cNvSpPr/>
      </dsp:nvSpPr>
      <dsp:spPr>
        <a:xfrm>
          <a:off x="4527656" y="2893771"/>
          <a:ext cx="1760222" cy="117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觀賞防疫影片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照顧自己，愛護家人！</a:t>
          </a:r>
          <a:endParaRPr lang="zh-TW" altLang="en-US" sz="1800" kern="1200" dirty="0"/>
        </a:p>
      </dsp:txBody>
      <dsp:txXfrm>
        <a:off x="4527656" y="2893771"/>
        <a:ext cx="1760222" cy="1173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591D-8C96-4856-B102-FE5303A926D3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4F97-21DD-4E24-93F8-B143CEAEE6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17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24F97-21DD-4E24-93F8-B143CEAEE67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70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401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98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64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03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68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66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855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38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696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32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82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966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62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27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514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39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88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410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660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81350" y="998730"/>
            <a:ext cx="4066778" cy="81009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+mj-ea"/>
              </a:rPr>
              <a:t>防疫大作戰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打擊新冠病毒，守護健康你我有</a:t>
            </a:r>
            <a:r>
              <a:rPr lang="zh-TW" altLang="en-US" dirty="0" smtClean="0"/>
              <a:t>責</a:t>
            </a:r>
            <a:r>
              <a:rPr lang="en-US" altLang="zh-TW" dirty="0" smtClean="0"/>
              <a:t>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19737" y="260648"/>
            <a:ext cx="6554867" cy="1524000"/>
          </a:xfrm>
        </p:spPr>
        <p:txBody>
          <a:bodyPr>
            <a:normAutofit/>
          </a:bodyPr>
          <a:lstStyle/>
          <a:p>
            <a:r>
              <a:rPr lang="zh-TW" altLang="en-US" dirty="0"/>
              <a:t>新型冠狀病毒 防疫須知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231422"/>
              </p:ext>
            </p:extLst>
          </p:nvPr>
        </p:nvGraphicFramePr>
        <p:xfrm>
          <a:off x="2783633" y="2276872"/>
          <a:ext cx="6554867" cy="376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134" y="0"/>
            <a:ext cx="6554867" cy="1524000"/>
          </a:xfrm>
        </p:spPr>
        <p:txBody>
          <a:bodyPr>
            <a:normAutofit/>
          </a:bodyPr>
          <a:lstStyle/>
          <a:p>
            <a:r>
              <a:rPr lang="zh-TW" altLang="en-US" dirty="0"/>
              <a:t>保持社交距離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355488"/>
              </p:ext>
            </p:extLst>
          </p:nvPr>
        </p:nvGraphicFramePr>
        <p:xfrm>
          <a:off x="2279576" y="2132856"/>
          <a:ext cx="7955280" cy="406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721" y="34102"/>
            <a:ext cx="6554867" cy="1524000"/>
          </a:xfrm>
        </p:spPr>
        <p:txBody>
          <a:bodyPr>
            <a:normAutofit/>
          </a:bodyPr>
          <a:lstStyle/>
          <a:p>
            <a:r>
              <a:rPr lang="zh-TW" altLang="en-US" dirty="0"/>
              <a:t>新型冠狀病毒 相關連結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18715"/>
              </p:ext>
            </p:extLst>
          </p:nvPr>
        </p:nvGraphicFramePr>
        <p:xfrm>
          <a:off x="2118360" y="2194560"/>
          <a:ext cx="7955280" cy="406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1346</TotalTime>
  <Words>123</Words>
  <Application>Microsoft Office PowerPoint</Application>
  <PresentationFormat>寬螢幕</PresentationFormat>
  <Paragraphs>23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Century Gothic</vt:lpstr>
      <vt:lpstr>飛機雲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55</cp:revision>
  <dcterms:created xsi:type="dcterms:W3CDTF">2014-02-08T16:25:00Z</dcterms:created>
  <dcterms:modified xsi:type="dcterms:W3CDTF">2021-12-07T03:08:41Z</dcterms:modified>
</cp:coreProperties>
</file>