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5JzhVwmCKA" TargetMode="External"/><Relationship Id="rId2" Type="http://schemas.openxmlformats.org/officeDocument/2006/relationships/hyperlink" Target="https://health99.hpa.gov.tw/Article/ArticleDetail.aspx?TopIcNo=174&amp;DS=1-Article" TargetMode="External"/><Relationship Id="rId1" Type="http://schemas.openxmlformats.org/officeDocument/2006/relationships/hyperlink" Target="https://www.cdc.gov.tw/" TargetMode="External"/><Relationship Id="rId4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5B77DC-7ADF-4DEB-86DD-E7E388889C69}" type="doc">
      <dgm:prSet loTypeId="urn:microsoft.com/office/officeart/2005/8/layout/hList7" loCatId="list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DFAA37BD-2FA5-4DA1-8F83-6888F20AA37D}">
      <dgm:prSet/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altLang="en-US" dirty="0" smtClean="0"/>
            <a:t>分鐘</a:t>
          </a:r>
          <a:endParaRPr lang="zh-TW" dirty="0"/>
        </a:p>
      </dgm:t>
    </dgm:pt>
    <dgm:pt modelId="{03337C79-D912-490E-B5D6-9AAEA5851EA6}" type="parTrans" cxnId="{EEC90861-8BF6-474A-826E-B1EA449DA492}">
      <dgm:prSet/>
      <dgm:spPr/>
      <dgm:t>
        <a:bodyPr/>
        <a:lstStyle/>
        <a:p>
          <a:endParaRPr lang="zh-TW" altLang="en-US"/>
        </a:p>
      </dgm:t>
    </dgm:pt>
    <dgm:pt modelId="{DB5DDF8B-A301-464A-896F-CABFDDBF915F}" type="sibTrans" cxnId="{EEC90861-8BF6-474A-826E-B1EA449DA492}">
      <dgm:prSet/>
      <dgm:spPr/>
      <dgm:t>
        <a:bodyPr/>
        <a:lstStyle/>
        <a:p>
          <a:endParaRPr lang="zh-TW" altLang="en-US"/>
        </a:p>
      </dgm:t>
    </dgm:pt>
    <dgm:pt modelId="{C37DDA60-C1CC-490C-AE64-7AEF88F043AA}">
      <dgm:prSet/>
      <dgm:spPr/>
      <dgm:t>
        <a:bodyPr/>
        <a:lstStyle/>
        <a:p>
          <a:pPr rtl="0"/>
          <a:r>
            <a:rPr lang="zh-TW" dirty="0" smtClean="0"/>
            <a:t>口罩要遮住口鼻、蓋住</a:t>
          </a:r>
          <a:r>
            <a:rPr lang="zh-TW" altLang="en-US" dirty="0" smtClean="0"/>
            <a:t>下巴                                                 </a:t>
          </a:r>
          <a:endParaRPr lang="zh-TW" dirty="0"/>
        </a:p>
      </dgm:t>
    </dgm:pt>
    <dgm:pt modelId="{04D200C1-7609-4FD1-9A53-590324E25D7C}" type="parTrans" cxnId="{4BC8AE68-3C9A-4BEA-867F-F3503FB4E6F3}">
      <dgm:prSet/>
      <dgm:spPr/>
      <dgm:t>
        <a:bodyPr/>
        <a:lstStyle/>
        <a:p>
          <a:endParaRPr lang="zh-TW" altLang="en-US"/>
        </a:p>
      </dgm:t>
    </dgm:pt>
    <dgm:pt modelId="{CB438892-D46B-4603-A039-6137F8AE5D75}" type="sibTrans" cxnId="{4BC8AE68-3C9A-4BEA-867F-F3503FB4E6F3}">
      <dgm:prSet/>
      <dgm:spPr/>
      <dgm:t>
        <a:bodyPr/>
        <a:lstStyle/>
        <a:p>
          <a:endParaRPr lang="zh-TW" altLang="en-US"/>
        </a:p>
      </dgm:t>
    </dgm:pt>
    <dgm:pt modelId="{8501F694-C28A-4C0B-915A-56A706FCE733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95AFF4F8-B4DF-499B-A073-8692810F9695}" type="parTrans" cxnId="{9AE9BF0F-3EFD-446A-B700-FF9CE8F78C70}">
      <dgm:prSet/>
      <dgm:spPr/>
      <dgm:t>
        <a:bodyPr/>
        <a:lstStyle/>
        <a:p>
          <a:endParaRPr lang="zh-TW" altLang="en-US"/>
        </a:p>
      </dgm:t>
    </dgm:pt>
    <dgm:pt modelId="{AB76189E-EC06-47E4-8074-350A8B3AF9C8}" type="sibTrans" cxnId="{9AE9BF0F-3EFD-446A-B700-FF9CE8F78C70}">
      <dgm:prSet/>
      <dgm:spPr/>
      <dgm:t>
        <a:bodyPr/>
        <a:lstStyle/>
        <a:p>
          <a:endParaRPr lang="zh-TW" altLang="en-US"/>
        </a:p>
      </dgm:t>
    </dgm:pt>
    <dgm:pt modelId="{D831FF81-F495-46F3-A49B-8CCAA76ACD8D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3759B0E1-DF34-4B55-A4DE-B1536B609CD1}" type="parTrans" cxnId="{075C3AA1-C264-4EAD-96D6-D5BEDC5254BB}">
      <dgm:prSet/>
      <dgm:spPr/>
      <dgm:t>
        <a:bodyPr/>
        <a:lstStyle/>
        <a:p>
          <a:endParaRPr lang="zh-TW" altLang="en-US"/>
        </a:p>
      </dgm:t>
    </dgm:pt>
    <dgm:pt modelId="{8D8609FF-E0CE-4595-B2FD-F91CF5EDCD0B}" type="sibTrans" cxnId="{075C3AA1-C264-4EAD-96D6-D5BEDC5254BB}">
      <dgm:prSet/>
      <dgm:spPr/>
      <dgm:t>
        <a:bodyPr/>
        <a:lstStyle/>
        <a:p>
          <a:endParaRPr lang="zh-TW" altLang="en-US"/>
        </a:p>
      </dgm:t>
    </dgm:pt>
    <dgm:pt modelId="{B9CC90F8-F975-4150-9510-2D12594D6ECC}" type="pres">
      <dgm:prSet presAssocID="{2A5B77DC-7ADF-4DEB-86DD-E7E388889C69}" presName="Name0" presStyleCnt="0">
        <dgm:presLayoutVars>
          <dgm:dir/>
          <dgm:resizeHandles val="exact"/>
        </dgm:presLayoutVars>
      </dgm:prSet>
      <dgm:spPr/>
    </dgm:pt>
    <dgm:pt modelId="{5112D32B-BAF0-423C-98C1-441568FFD784}" type="pres">
      <dgm:prSet presAssocID="{2A5B77DC-7ADF-4DEB-86DD-E7E388889C69}" presName="fgShape" presStyleLbl="fgShp" presStyleIdx="0" presStyleCnt="1"/>
      <dgm:spPr/>
    </dgm:pt>
    <dgm:pt modelId="{16FD1274-A32E-486C-BD80-075BAFD72B81}" type="pres">
      <dgm:prSet presAssocID="{2A5B77DC-7ADF-4DEB-86DD-E7E388889C69}" presName="linComp" presStyleCnt="0"/>
      <dgm:spPr/>
    </dgm:pt>
    <dgm:pt modelId="{779C76F0-5B43-413B-9813-7E1AE07A395F}" type="pres">
      <dgm:prSet presAssocID="{DFAA37BD-2FA5-4DA1-8F83-6888F20AA37D}" presName="compNode" presStyleCnt="0"/>
      <dgm:spPr/>
    </dgm:pt>
    <dgm:pt modelId="{DBEE325C-58D7-4D9A-815B-9ED5D5E2BE13}" type="pres">
      <dgm:prSet presAssocID="{DFAA37BD-2FA5-4DA1-8F83-6888F20AA37D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9057E60B-E732-4ACD-B010-E47C7C5B0B87}" type="pres">
      <dgm:prSet presAssocID="{DFAA37BD-2FA5-4DA1-8F83-6888F20AA37D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F3A2A3E-7983-485F-83F6-F97AF08E09D5}" type="pres">
      <dgm:prSet presAssocID="{DFAA37BD-2FA5-4DA1-8F83-6888F20AA37D}" presName="invisiNode" presStyleLbl="node1" presStyleIdx="0" presStyleCnt="4"/>
      <dgm:spPr/>
    </dgm:pt>
    <dgm:pt modelId="{1B74EC1C-4CD8-4EC0-8028-180713CEF6D9}" type="pres">
      <dgm:prSet presAssocID="{DFAA37BD-2FA5-4DA1-8F83-6888F20AA37D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B7E4349-4615-48AA-B8BA-188AA3CAC563}" type="pres">
      <dgm:prSet presAssocID="{DB5DDF8B-A301-464A-896F-CABFDDBF915F}" presName="sibTrans" presStyleLbl="sibTrans2D1" presStyleIdx="0" presStyleCnt="0"/>
      <dgm:spPr/>
    </dgm:pt>
    <dgm:pt modelId="{F6664B16-76D8-4E80-93AF-403F673B1795}" type="pres">
      <dgm:prSet presAssocID="{C37DDA60-C1CC-490C-AE64-7AEF88F043AA}" presName="compNode" presStyleCnt="0"/>
      <dgm:spPr/>
    </dgm:pt>
    <dgm:pt modelId="{BAF93274-ECB5-4B08-97D3-D6E238D11DE1}" type="pres">
      <dgm:prSet presAssocID="{C37DDA60-C1CC-490C-AE64-7AEF88F043AA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713BFE48-DF1A-4CC7-BFCC-01B1CFF05653}" type="pres">
      <dgm:prSet presAssocID="{C37DDA60-C1CC-490C-AE64-7AEF88F043AA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3C82E30-DC44-4363-9075-1F73AAF52A63}" type="pres">
      <dgm:prSet presAssocID="{C37DDA60-C1CC-490C-AE64-7AEF88F043AA}" presName="invisiNode" presStyleLbl="node1" presStyleIdx="1" presStyleCnt="4"/>
      <dgm:spPr/>
    </dgm:pt>
    <dgm:pt modelId="{CA8C62DA-7B4F-48E5-AF76-E23F0307B662}" type="pres">
      <dgm:prSet presAssocID="{C37DDA60-C1CC-490C-AE64-7AEF88F043AA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40B69FA5-EAE2-4524-9A7A-D8A2ED88EA36}" type="pres">
      <dgm:prSet presAssocID="{CB438892-D46B-4603-A039-6137F8AE5D75}" presName="sibTrans" presStyleLbl="sibTrans2D1" presStyleIdx="0" presStyleCnt="0"/>
      <dgm:spPr/>
    </dgm:pt>
    <dgm:pt modelId="{CACBF0FC-A154-4B3B-ABA0-9AEED30326DF}" type="pres">
      <dgm:prSet presAssocID="{8501F694-C28A-4C0B-915A-56A706FCE733}" presName="compNode" presStyleCnt="0"/>
      <dgm:spPr/>
    </dgm:pt>
    <dgm:pt modelId="{1A0DAAA8-79C7-401F-BD22-D64F16CF49A6}" type="pres">
      <dgm:prSet presAssocID="{8501F694-C28A-4C0B-915A-56A706FCE733}" presName="bkgdShape" presStyleLbl="node1" presStyleIdx="2" presStyleCnt="4"/>
      <dgm:spPr/>
    </dgm:pt>
    <dgm:pt modelId="{BFF0FCAC-F358-4151-8B2A-4B7B394CF40E}" type="pres">
      <dgm:prSet presAssocID="{8501F694-C28A-4C0B-915A-56A706FCE733}" presName="nodeTx" presStyleLbl="node1" presStyleIdx="2" presStyleCnt="4">
        <dgm:presLayoutVars>
          <dgm:bulletEnabled val="1"/>
        </dgm:presLayoutVars>
      </dgm:prSet>
      <dgm:spPr/>
    </dgm:pt>
    <dgm:pt modelId="{789EDABE-50E2-4C27-9283-5C922E76782F}" type="pres">
      <dgm:prSet presAssocID="{8501F694-C28A-4C0B-915A-56A706FCE733}" presName="invisiNode" presStyleLbl="node1" presStyleIdx="2" presStyleCnt="4"/>
      <dgm:spPr/>
    </dgm:pt>
    <dgm:pt modelId="{D2140F5C-E915-4FE2-BF6D-F611A16C8C32}" type="pres">
      <dgm:prSet presAssocID="{8501F694-C28A-4C0B-915A-56A706FCE733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57CA0AC-D328-4AAD-AB22-A6E269B5699C}" type="pres">
      <dgm:prSet presAssocID="{AB76189E-EC06-47E4-8074-350A8B3AF9C8}" presName="sibTrans" presStyleLbl="sibTrans2D1" presStyleIdx="0" presStyleCnt="0"/>
      <dgm:spPr/>
    </dgm:pt>
    <dgm:pt modelId="{027F1AE1-3743-4620-B4E5-4CCA07460A93}" type="pres">
      <dgm:prSet presAssocID="{D831FF81-F495-46F3-A49B-8CCAA76ACD8D}" presName="compNode" presStyleCnt="0"/>
      <dgm:spPr/>
    </dgm:pt>
    <dgm:pt modelId="{AA02D896-416E-400F-9678-846C579F96D2}" type="pres">
      <dgm:prSet presAssocID="{D831FF81-F495-46F3-A49B-8CCAA76ACD8D}" presName="bkgdShape" presStyleLbl="node1" presStyleIdx="3" presStyleCnt="4"/>
      <dgm:spPr/>
    </dgm:pt>
    <dgm:pt modelId="{1A7ECC98-850A-4463-9983-AA6D9F984085}" type="pres">
      <dgm:prSet presAssocID="{D831FF81-F495-46F3-A49B-8CCAA76ACD8D}" presName="nodeTx" presStyleLbl="node1" presStyleIdx="3" presStyleCnt="4">
        <dgm:presLayoutVars>
          <dgm:bulletEnabled val="1"/>
        </dgm:presLayoutVars>
      </dgm:prSet>
      <dgm:spPr/>
    </dgm:pt>
    <dgm:pt modelId="{85EA37D6-472A-4FAB-9367-5D27FB6C769F}" type="pres">
      <dgm:prSet presAssocID="{D831FF81-F495-46F3-A49B-8CCAA76ACD8D}" presName="invisiNode" presStyleLbl="node1" presStyleIdx="3" presStyleCnt="4"/>
      <dgm:spPr/>
    </dgm:pt>
    <dgm:pt modelId="{63EA4140-46CB-41E6-AFA2-413ACFB8DCB7}" type="pres">
      <dgm:prSet presAssocID="{D831FF81-F495-46F3-A49B-8CCAA76ACD8D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</dgm:ptLst>
  <dgm:cxnLst>
    <dgm:cxn modelId="{604ABB1F-CBC2-41B3-AF7B-95711605C14D}" type="presOf" srcId="{CB438892-D46B-4603-A039-6137F8AE5D75}" destId="{40B69FA5-EAE2-4524-9A7A-D8A2ED88EA36}" srcOrd="0" destOrd="0" presId="urn:microsoft.com/office/officeart/2005/8/layout/hList7"/>
    <dgm:cxn modelId="{E175B415-5C27-423F-9870-5D9AFBFEEAC7}" type="presOf" srcId="{DB5DDF8B-A301-464A-896F-CABFDDBF915F}" destId="{EB7E4349-4615-48AA-B8BA-188AA3CAC563}" srcOrd="0" destOrd="0" presId="urn:microsoft.com/office/officeart/2005/8/layout/hList7"/>
    <dgm:cxn modelId="{DC38B73D-C502-43E7-BDD8-B22CA03489A8}" type="presOf" srcId="{AB76189E-EC06-47E4-8074-350A8B3AF9C8}" destId="{D57CA0AC-D328-4AAD-AB22-A6E269B5699C}" srcOrd="0" destOrd="0" presId="urn:microsoft.com/office/officeart/2005/8/layout/hList7"/>
    <dgm:cxn modelId="{CC943856-0BDC-4B27-BA73-E9D7810E6B46}" type="presOf" srcId="{D831FF81-F495-46F3-A49B-8CCAA76ACD8D}" destId="{AA02D896-416E-400F-9678-846C579F96D2}" srcOrd="0" destOrd="0" presId="urn:microsoft.com/office/officeart/2005/8/layout/hList7"/>
    <dgm:cxn modelId="{DF907A01-E8C3-4175-9F71-1A1AB5F1AC8D}" type="presOf" srcId="{2A5B77DC-7ADF-4DEB-86DD-E7E388889C69}" destId="{B9CC90F8-F975-4150-9510-2D12594D6ECC}" srcOrd="0" destOrd="0" presId="urn:microsoft.com/office/officeart/2005/8/layout/hList7"/>
    <dgm:cxn modelId="{EEC90861-8BF6-474A-826E-B1EA449DA492}" srcId="{2A5B77DC-7ADF-4DEB-86DD-E7E388889C69}" destId="{DFAA37BD-2FA5-4DA1-8F83-6888F20AA37D}" srcOrd="0" destOrd="0" parTransId="{03337C79-D912-490E-B5D6-9AAEA5851EA6}" sibTransId="{DB5DDF8B-A301-464A-896F-CABFDDBF915F}"/>
    <dgm:cxn modelId="{E092B77D-ADB6-4788-89C4-41A593D391AF}" type="presOf" srcId="{D831FF81-F495-46F3-A49B-8CCAA76ACD8D}" destId="{1A7ECC98-850A-4463-9983-AA6D9F984085}" srcOrd="1" destOrd="0" presId="urn:microsoft.com/office/officeart/2005/8/layout/hList7"/>
    <dgm:cxn modelId="{075C3AA1-C264-4EAD-96D6-D5BEDC5254BB}" srcId="{2A5B77DC-7ADF-4DEB-86DD-E7E388889C69}" destId="{D831FF81-F495-46F3-A49B-8CCAA76ACD8D}" srcOrd="3" destOrd="0" parTransId="{3759B0E1-DF34-4B55-A4DE-B1536B609CD1}" sibTransId="{8D8609FF-E0CE-4595-B2FD-F91CF5EDCD0B}"/>
    <dgm:cxn modelId="{F5DA9EAC-6D35-4088-B98E-BC58C7AA6B3C}" type="presOf" srcId="{8501F694-C28A-4C0B-915A-56A706FCE733}" destId="{1A0DAAA8-79C7-401F-BD22-D64F16CF49A6}" srcOrd="0" destOrd="0" presId="urn:microsoft.com/office/officeart/2005/8/layout/hList7"/>
    <dgm:cxn modelId="{C339F1EF-B3D6-40D3-847B-3C5DC5785DF1}" type="presOf" srcId="{DFAA37BD-2FA5-4DA1-8F83-6888F20AA37D}" destId="{9057E60B-E732-4ACD-B010-E47C7C5B0B87}" srcOrd="1" destOrd="0" presId="urn:microsoft.com/office/officeart/2005/8/layout/hList7"/>
    <dgm:cxn modelId="{559FF7D6-AAA8-4ECD-9F70-566940531B86}" type="presOf" srcId="{DFAA37BD-2FA5-4DA1-8F83-6888F20AA37D}" destId="{DBEE325C-58D7-4D9A-815B-9ED5D5E2BE13}" srcOrd="0" destOrd="0" presId="urn:microsoft.com/office/officeart/2005/8/layout/hList7"/>
    <dgm:cxn modelId="{9AE9BF0F-3EFD-446A-B700-FF9CE8F78C70}" srcId="{2A5B77DC-7ADF-4DEB-86DD-E7E388889C69}" destId="{8501F694-C28A-4C0B-915A-56A706FCE733}" srcOrd="2" destOrd="0" parTransId="{95AFF4F8-B4DF-499B-A073-8692810F9695}" sibTransId="{AB76189E-EC06-47E4-8074-350A8B3AF9C8}"/>
    <dgm:cxn modelId="{9C145FC1-41C2-4B16-9E54-E50C0FF0132D}" type="presOf" srcId="{8501F694-C28A-4C0B-915A-56A706FCE733}" destId="{BFF0FCAC-F358-4151-8B2A-4B7B394CF40E}" srcOrd="1" destOrd="0" presId="urn:microsoft.com/office/officeart/2005/8/layout/hList7"/>
    <dgm:cxn modelId="{1C8292D1-7DE4-4F93-85EF-9C448BB43CA2}" type="presOf" srcId="{C37DDA60-C1CC-490C-AE64-7AEF88F043AA}" destId="{713BFE48-DF1A-4CC7-BFCC-01B1CFF05653}" srcOrd="1" destOrd="0" presId="urn:microsoft.com/office/officeart/2005/8/layout/hList7"/>
    <dgm:cxn modelId="{D37990C8-E157-44E1-9A45-FC146D7C64CF}" type="presOf" srcId="{C37DDA60-C1CC-490C-AE64-7AEF88F043AA}" destId="{BAF93274-ECB5-4B08-97D3-D6E238D11DE1}" srcOrd="0" destOrd="0" presId="urn:microsoft.com/office/officeart/2005/8/layout/hList7"/>
    <dgm:cxn modelId="{4BC8AE68-3C9A-4BEA-867F-F3503FB4E6F3}" srcId="{2A5B77DC-7ADF-4DEB-86DD-E7E388889C69}" destId="{C37DDA60-C1CC-490C-AE64-7AEF88F043AA}" srcOrd="1" destOrd="0" parTransId="{04D200C1-7609-4FD1-9A53-590324E25D7C}" sibTransId="{CB438892-D46B-4603-A039-6137F8AE5D75}"/>
    <dgm:cxn modelId="{DEE714A8-A3E6-4403-9699-E06ACEEFD05C}" type="presParOf" srcId="{B9CC90F8-F975-4150-9510-2D12594D6ECC}" destId="{5112D32B-BAF0-423C-98C1-441568FFD784}" srcOrd="0" destOrd="0" presId="urn:microsoft.com/office/officeart/2005/8/layout/hList7"/>
    <dgm:cxn modelId="{7B502895-AE54-460D-8589-1918C09460E8}" type="presParOf" srcId="{B9CC90F8-F975-4150-9510-2D12594D6ECC}" destId="{16FD1274-A32E-486C-BD80-075BAFD72B81}" srcOrd="1" destOrd="0" presId="urn:microsoft.com/office/officeart/2005/8/layout/hList7"/>
    <dgm:cxn modelId="{49496235-189E-4550-AC0F-91190BA0632F}" type="presParOf" srcId="{16FD1274-A32E-486C-BD80-075BAFD72B81}" destId="{779C76F0-5B43-413B-9813-7E1AE07A395F}" srcOrd="0" destOrd="0" presId="urn:microsoft.com/office/officeart/2005/8/layout/hList7"/>
    <dgm:cxn modelId="{78CF0B69-947E-4698-B78B-3B36A5D784AA}" type="presParOf" srcId="{779C76F0-5B43-413B-9813-7E1AE07A395F}" destId="{DBEE325C-58D7-4D9A-815B-9ED5D5E2BE13}" srcOrd="0" destOrd="0" presId="urn:microsoft.com/office/officeart/2005/8/layout/hList7"/>
    <dgm:cxn modelId="{245B2169-942F-4BC7-9909-0CFF4CE73A82}" type="presParOf" srcId="{779C76F0-5B43-413B-9813-7E1AE07A395F}" destId="{9057E60B-E732-4ACD-B010-E47C7C5B0B87}" srcOrd="1" destOrd="0" presId="urn:microsoft.com/office/officeart/2005/8/layout/hList7"/>
    <dgm:cxn modelId="{6CD0B773-8E2A-4E99-A630-9ED03100C77F}" type="presParOf" srcId="{779C76F0-5B43-413B-9813-7E1AE07A395F}" destId="{1F3A2A3E-7983-485F-83F6-F97AF08E09D5}" srcOrd="2" destOrd="0" presId="urn:microsoft.com/office/officeart/2005/8/layout/hList7"/>
    <dgm:cxn modelId="{EC40E558-1689-4D5E-B07C-F93BA40C22A5}" type="presParOf" srcId="{779C76F0-5B43-413B-9813-7E1AE07A395F}" destId="{1B74EC1C-4CD8-4EC0-8028-180713CEF6D9}" srcOrd="3" destOrd="0" presId="urn:microsoft.com/office/officeart/2005/8/layout/hList7"/>
    <dgm:cxn modelId="{5631402B-32A1-4C4C-B297-71E6B83D2404}" type="presParOf" srcId="{16FD1274-A32E-486C-BD80-075BAFD72B81}" destId="{EB7E4349-4615-48AA-B8BA-188AA3CAC563}" srcOrd="1" destOrd="0" presId="urn:microsoft.com/office/officeart/2005/8/layout/hList7"/>
    <dgm:cxn modelId="{30328FC2-4AF1-4426-B681-61F8F121E3F7}" type="presParOf" srcId="{16FD1274-A32E-486C-BD80-075BAFD72B81}" destId="{F6664B16-76D8-4E80-93AF-403F673B1795}" srcOrd="2" destOrd="0" presId="urn:microsoft.com/office/officeart/2005/8/layout/hList7"/>
    <dgm:cxn modelId="{3B97F3DF-707A-441F-AE48-A43E90B1810E}" type="presParOf" srcId="{F6664B16-76D8-4E80-93AF-403F673B1795}" destId="{BAF93274-ECB5-4B08-97D3-D6E238D11DE1}" srcOrd="0" destOrd="0" presId="urn:microsoft.com/office/officeart/2005/8/layout/hList7"/>
    <dgm:cxn modelId="{4E3D042F-8CD7-4610-8333-41C4BF230EC4}" type="presParOf" srcId="{F6664B16-76D8-4E80-93AF-403F673B1795}" destId="{713BFE48-DF1A-4CC7-BFCC-01B1CFF05653}" srcOrd="1" destOrd="0" presId="urn:microsoft.com/office/officeart/2005/8/layout/hList7"/>
    <dgm:cxn modelId="{0B8D5AC4-1CB0-43CD-ADBA-E8CB26D8777E}" type="presParOf" srcId="{F6664B16-76D8-4E80-93AF-403F673B1795}" destId="{33C82E30-DC44-4363-9075-1F73AAF52A63}" srcOrd="2" destOrd="0" presId="urn:microsoft.com/office/officeart/2005/8/layout/hList7"/>
    <dgm:cxn modelId="{6F7B155E-C304-4451-9895-E31F55B48EEE}" type="presParOf" srcId="{F6664B16-76D8-4E80-93AF-403F673B1795}" destId="{CA8C62DA-7B4F-48E5-AF76-E23F0307B662}" srcOrd="3" destOrd="0" presId="urn:microsoft.com/office/officeart/2005/8/layout/hList7"/>
    <dgm:cxn modelId="{2D5A072A-ADE5-40A6-A76F-5CD9B1845549}" type="presParOf" srcId="{16FD1274-A32E-486C-BD80-075BAFD72B81}" destId="{40B69FA5-EAE2-4524-9A7A-D8A2ED88EA36}" srcOrd="3" destOrd="0" presId="urn:microsoft.com/office/officeart/2005/8/layout/hList7"/>
    <dgm:cxn modelId="{F0771E07-530D-4B70-8876-DAA8DFD5FFEF}" type="presParOf" srcId="{16FD1274-A32E-486C-BD80-075BAFD72B81}" destId="{CACBF0FC-A154-4B3B-ABA0-9AEED30326DF}" srcOrd="4" destOrd="0" presId="urn:microsoft.com/office/officeart/2005/8/layout/hList7"/>
    <dgm:cxn modelId="{DF395AF3-A216-49E7-B553-1AA4F1862738}" type="presParOf" srcId="{CACBF0FC-A154-4B3B-ABA0-9AEED30326DF}" destId="{1A0DAAA8-79C7-401F-BD22-D64F16CF49A6}" srcOrd="0" destOrd="0" presId="urn:microsoft.com/office/officeart/2005/8/layout/hList7"/>
    <dgm:cxn modelId="{54005157-E5D1-421E-81A4-6E060F894234}" type="presParOf" srcId="{CACBF0FC-A154-4B3B-ABA0-9AEED30326DF}" destId="{BFF0FCAC-F358-4151-8B2A-4B7B394CF40E}" srcOrd="1" destOrd="0" presId="urn:microsoft.com/office/officeart/2005/8/layout/hList7"/>
    <dgm:cxn modelId="{23F034A1-9990-4DC7-88E5-3C7FB72F9D31}" type="presParOf" srcId="{CACBF0FC-A154-4B3B-ABA0-9AEED30326DF}" destId="{789EDABE-50E2-4C27-9283-5C922E76782F}" srcOrd="2" destOrd="0" presId="urn:microsoft.com/office/officeart/2005/8/layout/hList7"/>
    <dgm:cxn modelId="{D17F69AB-8444-43C3-BC7D-B243B59A4B4D}" type="presParOf" srcId="{CACBF0FC-A154-4B3B-ABA0-9AEED30326DF}" destId="{D2140F5C-E915-4FE2-BF6D-F611A16C8C32}" srcOrd="3" destOrd="0" presId="urn:microsoft.com/office/officeart/2005/8/layout/hList7"/>
    <dgm:cxn modelId="{1D409AA5-4C71-49D9-B6D3-10D702E79F34}" type="presParOf" srcId="{16FD1274-A32E-486C-BD80-075BAFD72B81}" destId="{D57CA0AC-D328-4AAD-AB22-A6E269B5699C}" srcOrd="5" destOrd="0" presId="urn:microsoft.com/office/officeart/2005/8/layout/hList7"/>
    <dgm:cxn modelId="{2DAF0C30-4511-4A70-8A97-2F66E0DBC847}" type="presParOf" srcId="{16FD1274-A32E-486C-BD80-075BAFD72B81}" destId="{027F1AE1-3743-4620-B4E5-4CCA07460A93}" srcOrd="6" destOrd="0" presId="urn:microsoft.com/office/officeart/2005/8/layout/hList7"/>
    <dgm:cxn modelId="{233FDEDE-AE97-4C94-8E98-D5DB3EF5A74B}" type="presParOf" srcId="{027F1AE1-3743-4620-B4E5-4CCA07460A93}" destId="{AA02D896-416E-400F-9678-846C579F96D2}" srcOrd="0" destOrd="0" presId="urn:microsoft.com/office/officeart/2005/8/layout/hList7"/>
    <dgm:cxn modelId="{2C5CDA5B-F187-43F4-B9E7-B9E5CD1E1D1D}" type="presParOf" srcId="{027F1AE1-3743-4620-B4E5-4CCA07460A93}" destId="{1A7ECC98-850A-4463-9983-AA6D9F984085}" srcOrd="1" destOrd="0" presId="urn:microsoft.com/office/officeart/2005/8/layout/hList7"/>
    <dgm:cxn modelId="{99300421-B42F-471E-A92F-014FADB760D4}" type="presParOf" srcId="{027F1AE1-3743-4620-B4E5-4CCA07460A93}" destId="{85EA37D6-472A-4FAB-9367-5D27FB6C769F}" srcOrd="2" destOrd="0" presId="urn:microsoft.com/office/officeart/2005/8/layout/hList7"/>
    <dgm:cxn modelId="{B803BC46-2374-4D8A-B357-2ECC79129415}" type="presParOf" srcId="{027F1AE1-3743-4620-B4E5-4CCA07460A93}" destId="{63EA4140-46CB-41E6-AFA2-413ACFB8DCB7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3782952-A281-46C5-A1D6-8F65E8D4D107}" type="doc">
      <dgm:prSet loTypeId="urn:microsoft.com/office/officeart/2008/layout/TitledPictureBlocks" loCatId="picture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0C25F542-F8D6-43DD-B70D-E752755E5D67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DCDFB20D-EA1D-4367-AFA4-221AA2AB2549}" type="parTrans" cxnId="{9EA89412-0FF7-4DE5-B6FB-719CE555D5C5}">
      <dgm:prSet/>
      <dgm:spPr/>
      <dgm:t>
        <a:bodyPr/>
        <a:lstStyle/>
        <a:p>
          <a:endParaRPr lang="zh-TW" altLang="en-US"/>
        </a:p>
      </dgm:t>
    </dgm:pt>
    <dgm:pt modelId="{2A349077-154B-4651-94C4-6223A971CA32}" type="sibTrans" cxnId="{9EA89412-0FF7-4DE5-B6FB-719CE555D5C5}">
      <dgm:prSet/>
      <dgm:spPr/>
      <dgm:t>
        <a:bodyPr/>
        <a:lstStyle/>
        <a:p>
          <a:endParaRPr lang="zh-TW" altLang="en-US"/>
        </a:p>
      </dgm:t>
    </dgm:pt>
    <dgm:pt modelId="{D059889A-FD83-402B-A93A-0FB9FA383956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ACA93857-1684-446A-82B2-72A81C3B4058}" type="parTrans" cxnId="{341A0804-8AE1-4C12-8112-C739D961AA2C}">
      <dgm:prSet/>
      <dgm:spPr/>
      <dgm:t>
        <a:bodyPr/>
        <a:lstStyle/>
        <a:p>
          <a:endParaRPr lang="zh-TW" altLang="en-US"/>
        </a:p>
      </dgm:t>
    </dgm:pt>
    <dgm:pt modelId="{BA022C71-8A89-415B-A56D-7DF776077548}" type="sibTrans" cxnId="{341A0804-8AE1-4C12-8112-C739D961AA2C}">
      <dgm:prSet/>
      <dgm:spPr/>
      <dgm:t>
        <a:bodyPr/>
        <a:lstStyle/>
        <a:p>
          <a:endParaRPr lang="zh-TW" altLang="en-US"/>
        </a:p>
      </dgm:t>
    </dgm:pt>
    <dgm:pt modelId="{A46D6A16-DB6D-448C-B8F1-D0CB1C1F1AFB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585B0F6D-648E-4286-8E2F-E1E8F0524DB7}" type="parTrans" cxnId="{7D52553A-7D6F-4BB5-8A51-F7A84F4C3486}">
      <dgm:prSet/>
      <dgm:spPr/>
      <dgm:t>
        <a:bodyPr/>
        <a:lstStyle/>
        <a:p>
          <a:endParaRPr lang="zh-TW" altLang="en-US"/>
        </a:p>
      </dgm:t>
    </dgm:pt>
    <dgm:pt modelId="{90CB99B9-8232-4891-9054-DF730432E896}" type="sibTrans" cxnId="{7D52553A-7D6F-4BB5-8A51-F7A84F4C3486}">
      <dgm:prSet/>
      <dgm:spPr/>
      <dgm:t>
        <a:bodyPr/>
        <a:lstStyle/>
        <a:p>
          <a:endParaRPr lang="zh-TW" altLang="en-US"/>
        </a:p>
      </dgm:t>
    </dgm:pt>
    <dgm:pt modelId="{43E8D57C-61CD-439A-8289-A4297BC05968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FCC396D4-B91B-493A-A874-3D4A9ED0C451}" type="parTrans" cxnId="{A3E45573-42B5-4212-97D7-F909520416B4}">
      <dgm:prSet/>
      <dgm:spPr/>
      <dgm:t>
        <a:bodyPr/>
        <a:lstStyle/>
        <a:p>
          <a:endParaRPr lang="zh-TW" altLang="en-US"/>
        </a:p>
      </dgm:t>
    </dgm:pt>
    <dgm:pt modelId="{A7C1A19F-284D-494F-BEF2-691F6266B395}" type="sibTrans" cxnId="{A3E45573-42B5-4212-97D7-F909520416B4}">
      <dgm:prSet/>
      <dgm:spPr/>
      <dgm:t>
        <a:bodyPr/>
        <a:lstStyle/>
        <a:p>
          <a:endParaRPr lang="zh-TW" altLang="en-US"/>
        </a:p>
      </dgm:t>
    </dgm:pt>
    <dgm:pt modelId="{CFBC6F54-BE69-4602-A8C7-33D80AF8A4AD}" type="pres">
      <dgm:prSet presAssocID="{D3782952-A281-46C5-A1D6-8F65E8D4D107}" presName="rootNode" presStyleCnt="0">
        <dgm:presLayoutVars>
          <dgm:chMax/>
          <dgm:chPref/>
          <dgm:dir/>
          <dgm:animLvl val="lvl"/>
        </dgm:presLayoutVars>
      </dgm:prSet>
      <dgm:spPr/>
    </dgm:pt>
    <dgm:pt modelId="{01B51D8A-FE72-4A64-82A2-56E03094F5BA}" type="pres">
      <dgm:prSet presAssocID="{0C25F542-F8D6-43DD-B70D-E752755E5D67}" presName="composite" presStyleCnt="0"/>
      <dgm:spPr/>
    </dgm:pt>
    <dgm:pt modelId="{9ABDB5A4-BD14-4E9A-A83C-AC91351F8D4D}" type="pres">
      <dgm:prSet presAssocID="{0C25F542-F8D6-43DD-B70D-E752755E5D67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5C5B8B06-C4C1-4476-92E4-5456FE1BD7D4}" type="pres">
      <dgm:prSet presAssocID="{0C25F542-F8D6-43DD-B70D-E752755E5D67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891A060-D038-442D-A852-553F75267BD7}" type="pres">
      <dgm:prSet presAssocID="{0C25F542-F8D6-43DD-B70D-E752755E5D67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70105675-49EE-4159-ADC7-F6B80092F6C5}" type="pres">
      <dgm:prSet presAssocID="{2A349077-154B-4651-94C4-6223A971CA32}" presName="sibTrans" presStyleCnt="0"/>
      <dgm:spPr/>
    </dgm:pt>
    <dgm:pt modelId="{F0CD6AB7-760E-43D1-BCEB-E46CA2FA7DD4}" type="pres">
      <dgm:prSet presAssocID="{A46D6A16-DB6D-448C-B8F1-D0CB1C1F1AFB}" presName="composite" presStyleCnt="0"/>
      <dgm:spPr/>
    </dgm:pt>
    <dgm:pt modelId="{BD8222B6-1DC7-40F8-8E7D-75C814732104}" type="pres">
      <dgm:prSet presAssocID="{A46D6A16-DB6D-448C-B8F1-D0CB1C1F1AFB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B4A67741-0B38-4DB0-8647-5C401DE2B139}" type="pres">
      <dgm:prSet presAssocID="{A46D6A16-DB6D-448C-B8F1-D0CB1C1F1AFB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E34EB00-CBE2-4F72-84D4-667FC77A1711}" type="pres">
      <dgm:prSet presAssocID="{A46D6A16-DB6D-448C-B8F1-D0CB1C1F1AFB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341A0804-8AE1-4C12-8112-C739D961AA2C}" srcId="{0C25F542-F8D6-43DD-B70D-E752755E5D67}" destId="{D059889A-FD83-402B-A93A-0FB9FA383956}" srcOrd="0" destOrd="0" parTransId="{ACA93857-1684-446A-82B2-72A81C3B4058}" sibTransId="{BA022C71-8A89-415B-A56D-7DF776077548}"/>
    <dgm:cxn modelId="{04B84F9A-59EE-4E05-B21E-EFF5D9640578}" type="presOf" srcId="{A46D6A16-DB6D-448C-B8F1-D0CB1C1F1AFB}" destId="{BD8222B6-1DC7-40F8-8E7D-75C814732104}" srcOrd="0" destOrd="0" presId="urn:microsoft.com/office/officeart/2008/layout/TitledPictureBlocks"/>
    <dgm:cxn modelId="{7D52553A-7D6F-4BB5-8A51-F7A84F4C3486}" srcId="{D3782952-A281-46C5-A1D6-8F65E8D4D107}" destId="{A46D6A16-DB6D-448C-B8F1-D0CB1C1F1AFB}" srcOrd="1" destOrd="0" parTransId="{585B0F6D-648E-4286-8E2F-E1E8F0524DB7}" sibTransId="{90CB99B9-8232-4891-9054-DF730432E896}"/>
    <dgm:cxn modelId="{A3E45573-42B5-4212-97D7-F909520416B4}" srcId="{A46D6A16-DB6D-448C-B8F1-D0CB1C1F1AFB}" destId="{43E8D57C-61CD-439A-8289-A4297BC05968}" srcOrd="0" destOrd="0" parTransId="{FCC396D4-B91B-493A-A874-3D4A9ED0C451}" sibTransId="{A7C1A19F-284D-494F-BEF2-691F6266B395}"/>
    <dgm:cxn modelId="{1294E17F-59BC-49BD-8464-603433A4D330}" type="presOf" srcId="{D059889A-FD83-402B-A93A-0FB9FA383956}" destId="{3891A060-D038-442D-A852-553F75267BD7}" srcOrd="0" destOrd="0" presId="urn:microsoft.com/office/officeart/2008/layout/TitledPictureBlocks"/>
    <dgm:cxn modelId="{C151E57C-F6F1-46BE-BC06-BCDF70B3A1DC}" type="presOf" srcId="{43E8D57C-61CD-439A-8289-A4297BC05968}" destId="{FE34EB00-CBE2-4F72-84D4-667FC77A1711}" srcOrd="0" destOrd="0" presId="urn:microsoft.com/office/officeart/2008/layout/TitledPictureBlocks"/>
    <dgm:cxn modelId="{C1F144C1-C509-4D3E-BBBD-EDF7118DADB8}" type="presOf" srcId="{0C25F542-F8D6-43DD-B70D-E752755E5D67}" destId="{9ABDB5A4-BD14-4E9A-A83C-AC91351F8D4D}" srcOrd="0" destOrd="0" presId="urn:microsoft.com/office/officeart/2008/layout/TitledPictureBlocks"/>
    <dgm:cxn modelId="{650930DF-2A72-4E20-AC58-D4ACB7DB6A42}" type="presOf" srcId="{D3782952-A281-46C5-A1D6-8F65E8D4D107}" destId="{CFBC6F54-BE69-4602-A8C7-33D80AF8A4AD}" srcOrd="0" destOrd="0" presId="urn:microsoft.com/office/officeart/2008/layout/TitledPictureBlocks"/>
    <dgm:cxn modelId="{9EA89412-0FF7-4DE5-B6FB-719CE555D5C5}" srcId="{D3782952-A281-46C5-A1D6-8F65E8D4D107}" destId="{0C25F542-F8D6-43DD-B70D-E752755E5D67}" srcOrd="0" destOrd="0" parTransId="{DCDFB20D-EA1D-4367-AFA4-221AA2AB2549}" sibTransId="{2A349077-154B-4651-94C4-6223A971CA32}"/>
    <dgm:cxn modelId="{F91CB741-3B9D-491F-A9C2-03F9C73EA934}" type="presParOf" srcId="{CFBC6F54-BE69-4602-A8C7-33D80AF8A4AD}" destId="{01B51D8A-FE72-4A64-82A2-56E03094F5BA}" srcOrd="0" destOrd="0" presId="urn:microsoft.com/office/officeart/2008/layout/TitledPictureBlocks"/>
    <dgm:cxn modelId="{4F120A26-8F94-41BF-88EE-D99D896AAC72}" type="presParOf" srcId="{01B51D8A-FE72-4A64-82A2-56E03094F5BA}" destId="{9ABDB5A4-BD14-4E9A-A83C-AC91351F8D4D}" srcOrd="0" destOrd="0" presId="urn:microsoft.com/office/officeart/2008/layout/TitledPictureBlocks"/>
    <dgm:cxn modelId="{1DBBC8E6-C67A-4BF4-B92F-0721BB45DE89}" type="presParOf" srcId="{01B51D8A-FE72-4A64-82A2-56E03094F5BA}" destId="{5C5B8B06-C4C1-4476-92E4-5456FE1BD7D4}" srcOrd="1" destOrd="0" presId="urn:microsoft.com/office/officeart/2008/layout/TitledPictureBlocks"/>
    <dgm:cxn modelId="{9FBFED28-5CEE-49B4-959B-6E5EB3F0D4AB}" type="presParOf" srcId="{01B51D8A-FE72-4A64-82A2-56E03094F5BA}" destId="{3891A060-D038-442D-A852-553F75267BD7}" srcOrd="2" destOrd="0" presId="urn:microsoft.com/office/officeart/2008/layout/TitledPictureBlocks"/>
    <dgm:cxn modelId="{5C8D63A4-A113-44CA-8AFC-E6361440277E}" type="presParOf" srcId="{CFBC6F54-BE69-4602-A8C7-33D80AF8A4AD}" destId="{70105675-49EE-4159-ADC7-F6B80092F6C5}" srcOrd="1" destOrd="0" presId="urn:microsoft.com/office/officeart/2008/layout/TitledPictureBlocks"/>
    <dgm:cxn modelId="{64393CB8-FEE9-446C-B645-A49923AB2138}" type="presParOf" srcId="{CFBC6F54-BE69-4602-A8C7-33D80AF8A4AD}" destId="{F0CD6AB7-760E-43D1-BCEB-E46CA2FA7DD4}" srcOrd="2" destOrd="0" presId="urn:microsoft.com/office/officeart/2008/layout/TitledPictureBlocks"/>
    <dgm:cxn modelId="{E6FAF787-6B97-4B4F-A54B-61B2EBC1D5CF}" type="presParOf" srcId="{F0CD6AB7-760E-43D1-BCEB-E46CA2FA7DD4}" destId="{BD8222B6-1DC7-40F8-8E7D-75C814732104}" srcOrd="0" destOrd="0" presId="urn:microsoft.com/office/officeart/2008/layout/TitledPictureBlocks"/>
    <dgm:cxn modelId="{62282B15-3B91-48F0-888F-00D817AA5BB1}" type="presParOf" srcId="{F0CD6AB7-760E-43D1-BCEB-E46CA2FA7DD4}" destId="{B4A67741-0B38-4DB0-8647-5C401DE2B139}" srcOrd="1" destOrd="0" presId="urn:microsoft.com/office/officeart/2008/layout/TitledPictureBlocks"/>
    <dgm:cxn modelId="{6CC1793E-3E12-4A03-8C71-4743131CBDF7}" type="presParOf" srcId="{F0CD6AB7-760E-43D1-BCEB-E46CA2FA7DD4}" destId="{FE34EB00-CBE2-4F72-84D4-667FC77A1711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AD4C6BC-8DA7-493C-B6F2-AAAF713B29E6}" type="doc">
      <dgm:prSet loTypeId="urn:microsoft.com/office/officeart/2005/8/layout/radial2" loCatId="relationship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40AD7105-EF59-41C8-9C8B-8ADAC0B48059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530E147F-859A-4417-BCE8-B011369AD72C}" type="parTrans" cxnId="{53E18B81-2EE6-4F6A-A42E-CC162636EF37}">
      <dgm:prSet/>
      <dgm:spPr/>
      <dgm:t>
        <a:bodyPr/>
        <a:lstStyle/>
        <a:p>
          <a:endParaRPr lang="zh-TW" altLang="en-US"/>
        </a:p>
      </dgm:t>
    </dgm:pt>
    <dgm:pt modelId="{69DEB93A-8C8C-49FC-8CBF-E3A3818A55BA}" type="sibTrans" cxnId="{53E18B81-2EE6-4F6A-A42E-CC162636EF37}">
      <dgm:prSet/>
      <dgm:spPr/>
      <dgm:t>
        <a:bodyPr/>
        <a:lstStyle/>
        <a:p>
          <a:endParaRPr lang="zh-TW" altLang="en-US"/>
        </a:p>
      </dgm:t>
    </dgm:pt>
    <dgm:pt modelId="{0CC12780-E9FD-4E22-9365-0936C9A76E9A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B52B1D73-45C3-4D19-A74A-F99CF836D0AD}" type="parTrans" cxnId="{F517934A-B0D9-4F9C-98DD-48C3B5E8D96E}">
      <dgm:prSet/>
      <dgm:spPr/>
      <dgm:t>
        <a:bodyPr/>
        <a:lstStyle/>
        <a:p>
          <a:endParaRPr lang="zh-TW" altLang="en-US"/>
        </a:p>
      </dgm:t>
    </dgm:pt>
    <dgm:pt modelId="{FBE18996-D62C-422E-9A2F-1F6AAAA33353}" type="sibTrans" cxnId="{F517934A-B0D9-4F9C-98DD-48C3B5E8D96E}">
      <dgm:prSet/>
      <dgm:spPr/>
      <dgm:t>
        <a:bodyPr/>
        <a:lstStyle/>
        <a:p>
          <a:endParaRPr lang="zh-TW" altLang="en-US"/>
        </a:p>
      </dgm:t>
    </dgm:pt>
    <dgm:pt modelId="{B8350666-A522-4F0C-B6BE-DF2027D851F5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2ABB5BB6-F5FF-4D3F-9F3E-A638993F4330}" type="parTrans" cxnId="{A7119BA9-C8D4-48C9-92FE-1272CA4B38A1}">
      <dgm:prSet/>
      <dgm:spPr/>
      <dgm:t>
        <a:bodyPr/>
        <a:lstStyle/>
        <a:p>
          <a:endParaRPr lang="zh-TW" altLang="en-US"/>
        </a:p>
      </dgm:t>
    </dgm:pt>
    <dgm:pt modelId="{468C96F2-EA1A-4725-ABA6-2B01605DF0ED}" type="sibTrans" cxnId="{A7119BA9-C8D4-48C9-92FE-1272CA4B38A1}">
      <dgm:prSet/>
      <dgm:spPr/>
      <dgm:t>
        <a:bodyPr/>
        <a:lstStyle/>
        <a:p>
          <a:endParaRPr lang="zh-TW" altLang="en-US"/>
        </a:p>
      </dgm:t>
    </dgm:pt>
    <dgm:pt modelId="{E0C7DEB1-C677-4BAE-9D4D-8170758EAF93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/>
          </dgm14:cNvPr>
        </a:ext>
      </dgm:extLst>
    </dgm:pt>
    <dgm:pt modelId="{5915DDE3-E6CA-47C8-BB23-8F93EF30BE1D}" type="parTrans" cxnId="{41645D2E-96B4-404B-B3A5-0E531DC0C201}">
      <dgm:prSet/>
      <dgm:spPr/>
      <dgm:t>
        <a:bodyPr/>
        <a:lstStyle/>
        <a:p>
          <a:endParaRPr lang="zh-TW" altLang="en-US"/>
        </a:p>
      </dgm:t>
    </dgm:pt>
    <dgm:pt modelId="{E5C9C1C0-2F1D-43B5-965A-CB6D7E72B911}" type="sibTrans" cxnId="{41645D2E-96B4-404B-B3A5-0E531DC0C201}">
      <dgm:prSet/>
      <dgm:spPr/>
      <dgm:t>
        <a:bodyPr/>
        <a:lstStyle/>
        <a:p>
          <a:endParaRPr lang="zh-TW" altLang="en-US"/>
        </a:p>
      </dgm:t>
    </dgm:pt>
    <dgm:pt modelId="{12774E50-34DF-450E-97B8-F4EBF465D1B1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/>
        </a:p>
      </dgm:t>
    </dgm:pt>
    <dgm:pt modelId="{200214AF-24DC-41D8-8BF2-520031B7901D}" type="parTrans" cxnId="{9DBB3D94-1CD0-4613-A455-5FB614E8ACA9}">
      <dgm:prSet/>
      <dgm:spPr/>
      <dgm:t>
        <a:bodyPr/>
        <a:lstStyle/>
        <a:p>
          <a:endParaRPr lang="zh-TW" altLang="en-US"/>
        </a:p>
      </dgm:t>
    </dgm:pt>
    <dgm:pt modelId="{DAA8D772-AE91-4E79-897C-B302484DD1A0}" type="sibTrans" cxnId="{9DBB3D94-1CD0-4613-A455-5FB614E8ACA9}">
      <dgm:prSet/>
      <dgm:spPr/>
      <dgm:t>
        <a:bodyPr/>
        <a:lstStyle/>
        <a:p>
          <a:endParaRPr lang="zh-TW" altLang="en-US"/>
        </a:p>
      </dgm:t>
    </dgm:pt>
    <dgm:pt modelId="{0436AE38-025F-49CB-AF44-EF257F568789}">
      <dgm:prSet/>
      <dgm:spPr/>
      <dgm:t>
        <a:bodyPr/>
        <a:lstStyle/>
        <a:p>
          <a:pPr rtl="0"/>
          <a:r>
            <a:rPr lang="zh-TW" dirty="0" smtClean="0"/>
            <a:t>擊敗新冠病毒，健康</a:t>
          </a:r>
          <a:r>
            <a:rPr lang="zh-TW" altLang="en-US" dirty="0" smtClean="0"/>
            <a:t>久久！</a:t>
          </a:r>
          <a:endParaRPr lang="zh-TW" dirty="0"/>
        </a:p>
      </dgm:t>
    </dgm:pt>
    <dgm:pt modelId="{FAF26540-ED04-44C2-8314-354125C1018D}" type="parTrans" cxnId="{9DB2DF40-5CCA-4AFD-99BC-2AF436323228}">
      <dgm:prSet/>
      <dgm:spPr/>
      <dgm:t>
        <a:bodyPr/>
        <a:lstStyle/>
        <a:p>
          <a:endParaRPr lang="zh-TW" altLang="en-US"/>
        </a:p>
      </dgm:t>
    </dgm:pt>
    <dgm:pt modelId="{573DEA33-C7DF-4A40-917C-34EA22319E06}" type="sibTrans" cxnId="{9DB2DF40-5CCA-4AFD-99BC-2AF436323228}">
      <dgm:prSet/>
      <dgm:spPr/>
      <dgm:t>
        <a:bodyPr/>
        <a:lstStyle/>
        <a:p>
          <a:endParaRPr lang="zh-TW" altLang="en-US"/>
        </a:p>
      </dgm:t>
    </dgm:pt>
    <dgm:pt modelId="{96B10BE2-2349-475A-B4EB-5D5D075F462E}">
      <dgm:prSet/>
      <dgm:spPr/>
      <dgm:t>
        <a:bodyPr/>
        <a:lstStyle/>
        <a:p>
          <a:pPr rtl="0"/>
          <a:r>
            <a:rPr lang="zh-TW" altLang="en-US" dirty="0" smtClean="0"/>
            <a:t>防疫影片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/>
          </dgm14:cNvPr>
        </a:ext>
      </dgm:extLst>
    </dgm:pt>
    <dgm:pt modelId="{86A10509-055D-4162-9769-36298A1DECED}" type="parTrans" cxnId="{DC78C2C4-0B1F-4605-B92B-A93DF8C4E509}">
      <dgm:prSet/>
      <dgm:spPr/>
      <dgm:t>
        <a:bodyPr/>
        <a:lstStyle/>
        <a:p>
          <a:endParaRPr lang="zh-TW" altLang="en-US"/>
        </a:p>
      </dgm:t>
    </dgm:pt>
    <dgm:pt modelId="{1655A960-5D91-4148-98B6-9A6ABACD2D41}" type="sibTrans" cxnId="{DC78C2C4-0B1F-4605-B92B-A93DF8C4E509}">
      <dgm:prSet/>
      <dgm:spPr/>
      <dgm:t>
        <a:bodyPr/>
        <a:lstStyle/>
        <a:p>
          <a:endParaRPr lang="zh-TW" altLang="en-US"/>
        </a:p>
      </dgm:t>
    </dgm:pt>
    <dgm:pt modelId="{DA0241F2-91FA-4513-BD1D-8ABBCF177704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A734BB2C-F396-4975-A62B-812E67554087}" type="parTrans" cxnId="{ED9CC88D-1E11-4B28-A8D2-BB456E413BE9}">
      <dgm:prSet/>
      <dgm:spPr/>
      <dgm:t>
        <a:bodyPr/>
        <a:lstStyle/>
        <a:p>
          <a:endParaRPr lang="zh-TW" altLang="en-US"/>
        </a:p>
      </dgm:t>
    </dgm:pt>
    <dgm:pt modelId="{636E3083-C613-4E65-BAD0-784CC4671149}" type="sibTrans" cxnId="{ED9CC88D-1E11-4B28-A8D2-BB456E413BE9}">
      <dgm:prSet/>
      <dgm:spPr/>
      <dgm:t>
        <a:bodyPr/>
        <a:lstStyle/>
        <a:p>
          <a:endParaRPr lang="zh-TW" altLang="en-US"/>
        </a:p>
      </dgm:t>
    </dgm:pt>
    <dgm:pt modelId="{A4A32F6D-AF0C-4A9F-A63E-F47111575724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D830773F-ABB9-4B99-8632-4BF8CA20B0A3}" type="parTrans" cxnId="{D2114BFB-8DF5-4E87-9C9C-7D452EC584FA}">
      <dgm:prSet/>
      <dgm:spPr/>
      <dgm:t>
        <a:bodyPr/>
        <a:lstStyle/>
        <a:p>
          <a:endParaRPr lang="zh-TW" altLang="en-US"/>
        </a:p>
      </dgm:t>
    </dgm:pt>
    <dgm:pt modelId="{2DD801DB-446D-49F5-B96B-0BE8DBFBDC82}" type="sibTrans" cxnId="{D2114BFB-8DF5-4E87-9C9C-7D452EC584FA}">
      <dgm:prSet/>
      <dgm:spPr/>
      <dgm:t>
        <a:bodyPr/>
        <a:lstStyle/>
        <a:p>
          <a:endParaRPr lang="zh-TW" altLang="en-US"/>
        </a:p>
      </dgm:t>
    </dgm:pt>
    <dgm:pt modelId="{0D200E50-F9B6-4F53-A8C0-D0CE5127992A}" type="pres">
      <dgm:prSet presAssocID="{3AD4C6BC-8DA7-493C-B6F2-AAAF713B29E6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7A0F1FB0-DDC8-4E40-84E0-E7AEB6BA0205}" type="pres">
      <dgm:prSet presAssocID="{3AD4C6BC-8DA7-493C-B6F2-AAAF713B29E6}" presName="cycle" presStyleCnt="0"/>
      <dgm:spPr/>
    </dgm:pt>
    <dgm:pt modelId="{C48DF8AD-2C5F-4A3B-8661-E94A15F1DC29}" type="pres">
      <dgm:prSet presAssocID="{3AD4C6BC-8DA7-493C-B6F2-AAAF713B29E6}" presName="centerShape" presStyleCnt="0"/>
      <dgm:spPr/>
    </dgm:pt>
    <dgm:pt modelId="{3B4D6FF5-F089-4322-885F-3D56861C14AA}" type="pres">
      <dgm:prSet presAssocID="{3AD4C6BC-8DA7-493C-B6F2-AAAF713B29E6}" presName="connSite" presStyleLbl="node1" presStyleIdx="0" presStyleCnt="4"/>
      <dgm:spPr/>
    </dgm:pt>
    <dgm:pt modelId="{4DDBA16B-0BCC-4B74-A1A8-1AC718F4AE99}" type="pres">
      <dgm:prSet presAssocID="{3AD4C6BC-8DA7-493C-B6F2-AAAF713B29E6}" presName="visible" presStyleLbl="node1" presStyleIdx="0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C570D87-D9C1-4EB5-B2E4-A2CC8CF95D41}" type="pres">
      <dgm:prSet presAssocID="{530E147F-859A-4417-BCE8-B011369AD72C}" presName="Name25" presStyleLbl="parChTrans1D1" presStyleIdx="0" presStyleCnt="3"/>
      <dgm:spPr/>
    </dgm:pt>
    <dgm:pt modelId="{2F9CAEB2-4C51-41F5-A424-00637D31A25F}" type="pres">
      <dgm:prSet presAssocID="{40AD7105-EF59-41C8-9C8B-8ADAC0B48059}" presName="node" presStyleCnt="0"/>
      <dgm:spPr/>
    </dgm:pt>
    <dgm:pt modelId="{92083EE2-E976-462B-BAB7-EB6952D72A96}" type="pres">
      <dgm:prSet presAssocID="{40AD7105-EF59-41C8-9C8B-8ADAC0B48059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BD6A5412-6418-47D2-8C43-651820C743B5}" type="pres">
      <dgm:prSet presAssocID="{40AD7105-EF59-41C8-9C8B-8ADAC0B48059}" presName="childNode" presStyleLbl="revTx" presStyleIdx="0" presStyleCnt="3">
        <dgm:presLayoutVars>
          <dgm:bulletEnabled val="1"/>
        </dgm:presLayoutVars>
      </dgm:prSet>
      <dgm:spPr/>
    </dgm:pt>
    <dgm:pt modelId="{1EF9700E-0314-4556-BC5E-E6CDE3435906}" type="pres">
      <dgm:prSet presAssocID="{5915DDE3-E6CA-47C8-BB23-8F93EF30BE1D}" presName="Name25" presStyleLbl="parChTrans1D1" presStyleIdx="1" presStyleCnt="3"/>
      <dgm:spPr/>
    </dgm:pt>
    <dgm:pt modelId="{2127149E-5EF5-4935-97F9-9BC4AAA6098C}" type="pres">
      <dgm:prSet presAssocID="{E0C7DEB1-C677-4BAE-9D4D-8170758EAF93}" presName="node" presStyleCnt="0"/>
      <dgm:spPr/>
    </dgm:pt>
    <dgm:pt modelId="{21073D4D-1357-4D52-939C-2782D21F5C97}" type="pres">
      <dgm:prSet presAssocID="{E0C7DEB1-C677-4BAE-9D4D-8170758EAF93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C6E3C606-2623-48AB-AA38-6297BB66A2F8}" type="pres">
      <dgm:prSet presAssocID="{E0C7DEB1-C677-4BAE-9D4D-8170758EAF93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554C25E-B098-48BC-A67E-6A1E99314605}" type="pres">
      <dgm:prSet presAssocID="{86A10509-055D-4162-9769-36298A1DECED}" presName="Name25" presStyleLbl="parChTrans1D1" presStyleIdx="2" presStyleCnt="3"/>
      <dgm:spPr/>
    </dgm:pt>
    <dgm:pt modelId="{75AC8756-E2E1-4D2C-AEC6-95952BB642FD}" type="pres">
      <dgm:prSet presAssocID="{96B10BE2-2349-475A-B4EB-5D5D075F462E}" presName="node" presStyleCnt="0"/>
      <dgm:spPr/>
    </dgm:pt>
    <dgm:pt modelId="{77BE54D9-2191-4B38-8B2D-33DE43F5CA14}" type="pres">
      <dgm:prSet presAssocID="{96B10BE2-2349-475A-B4EB-5D5D075F462E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8F32BAF-C30E-48FB-9EEF-C83EF0A77269}" type="pres">
      <dgm:prSet presAssocID="{96B10BE2-2349-475A-B4EB-5D5D075F462E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9DBB3D94-1CD0-4613-A455-5FB614E8ACA9}" srcId="{E0C7DEB1-C677-4BAE-9D4D-8170758EAF93}" destId="{12774E50-34DF-450E-97B8-F4EBF465D1B1}" srcOrd="0" destOrd="0" parTransId="{200214AF-24DC-41D8-8BF2-520031B7901D}" sibTransId="{DAA8D772-AE91-4E79-897C-B302484DD1A0}"/>
    <dgm:cxn modelId="{4CB2C819-51CC-406D-ABFD-19C039C41CD4}" type="presOf" srcId="{A4A32F6D-AF0C-4A9F-A63E-F47111575724}" destId="{28F32BAF-C30E-48FB-9EEF-C83EF0A77269}" srcOrd="0" destOrd="1" presId="urn:microsoft.com/office/officeart/2005/8/layout/radial2"/>
    <dgm:cxn modelId="{17EFC4F6-F335-4771-B724-C196316E2847}" type="presOf" srcId="{0CC12780-E9FD-4E22-9365-0936C9A76E9A}" destId="{BD6A5412-6418-47D2-8C43-651820C743B5}" srcOrd="0" destOrd="0" presId="urn:microsoft.com/office/officeart/2005/8/layout/radial2"/>
    <dgm:cxn modelId="{DC78C2C4-0B1F-4605-B92B-A93DF8C4E509}" srcId="{3AD4C6BC-8DA7-493C-B6F2-AAAF713B29E6}" destId="{96B10BE2-2349-475A-B4EB-5D5D075F462E}" srcOrd="2" destOrd="0" parTransId="{86A10509-055D-4162-9769-36298A1DECED}" sibTransId="{1655A960-5D91-4148-98B6-9A6ABACD2D41}"/>
    <dgm:cxn modelId="{ED9CC88D-1E11-4B28-A8D2-BB456E413BE9}" srcId="{96B10BE2-2349-475A-B4EB-5D5D075F462E}" destId="{DA0241F2-91FA-4513-BD1D-8ABBCF177704}" srcOrd="0" destOrd="0" parTransId="{A734BB2C-F396-4975-A62B-812E67554087}" sibTransId="{636E3083-C613-4E65-BAD0-784CC4671149}"/>
    <dgm:cxn modelId="{FF29862E-86B5-436A-81B3-A4C25E421685}" type="presOf" srcId="{96B10BE2-2349-475A-B4EB-5D5D075F462E}" destId="{77BE54D9-2191-4B38-8B2D-33DE43F5CA14}" srcOrd="0" destOrd="0" presId="urn:microsoft.com/office/officeart/2005/8/layout/radial2"/>
    <dgm:cxn modelId="{32419B36-65E3-4E8A-A701-4E6D0F6DE255}" type="presOf" srcId="{3AD4C6BC-8DA7-493C-B6F2-AAAF713B29E6}" destId="{0D200E50-F9B6-4F53-A8C0-D0CE5127992A}" srcOrd="0" destOrd="0" presId="urn:microsoft.com/office/officeart/2005/8/layout/radial2"/>
    <dgm:cxn modelId="{A7119BA9-C8D4-48C9-92FE-1272CA4B38A1}" srcId="{40AD7105-EF59-41C8-9C8B-8ADAC0B48059}" destId="{B8350666-A522-4F0C-B6BE-DF2027D851F5}" srcOrd="1" destOrd="0" parTransId="{2ABB5BB6-F5FF-4D3F-9F3E-A638993F4330}" sibTransId="{468C96F2-EA1A-4725-ABA6-2B01605DF0ED}"/>
    <dgm:cxn modelId="{79638A3E-6148-49F5-8A0B-AA4358E4AFF2}" type="presOf" srcId="{40AD7105-EF59-41C8-9C8B-8ADAC0B48059}" destId="{92083EE2-E976-462B-BAB7-EB6952D72A96}" srcOrd="0" destOrd="0" presId="urn:microsoft.com/office/officeart/2005/8/layout/radial2"/>
    <dgm:cxn modelId="{42FD5AC5-398E-4ADC-8E1B-8120CCE8015F}" type="presOf" srcId="{DA0241F2-91FA-4513-BD1D-8ABBCF177704}" destId="{28F32BAF-C30E-48FB-9EEF-C83EF0A77269}" srcOrd="0" destOrd="0" presId="urn:microsoft.com/office/officeart/2005/8/layout/radial2"/>
    <dgm:cxn modelId="{9DB2DF40-5CCA-4AFD-99BC-2AF436323228}" srcId="{E0C7DEB1-C677-4BAE-9D4D-8170758EAF93}" destId="{0436AE38-025F-49CB-AF44-EF257F568789}" srcOrd="1" destOrd="0" parTransId="{FAF26540-ED04-44C2-8314-354125C1018D}" sibTransId="{573DEA33-C7DF-4A40-917C-34EA22319E06}"/>
    <dgm:cxn modelId="{F517934A-B0D9-4F9C-98DD-48C3B5E8D96E}" srcId="{40AD7105-EF59-41C8-9C8B-8ADAC0B48059}" destId="{0CC12780-E9FD-4E22-9365-0936C9A76E9A}" srcOrd="0" destOrd="0" parTransId="{B52B1D73-45C3-4D19-A74A-F99CF836D0AD}" sibTransId="{FBE18996-D62C-422E-9A2F-1F6AAAA33353}"/>
    <dgm:cxn modelId="{35178DD4-3A8A-4E9E-9A18-36D62ABB99A2}" type="presOf" srcId="{86A10509-055D-4162-9769-36298A1DECED}" destId="{E554C25E-B098-48BC-A67E-6A1E99314605}" srcOrd="0" destOrd="0" presId="urn:microsoft.com/office/officeart/2005/8/layout/radial2"/>
    <dgm:cxn modelId="{41645D2E-96B4-404B-B3A5-0E531DC0C201}" srcId="{3AD4C6BC-8DA7-493C-B6F2-AAAF713B29E6}" destId="{E0C7DEB1-C677-4BAE-9D4D-8170758EAF93}" srcOrd="1" destOrd="0" parTransId="{5915DDE3-E6CA-47C8-BB23-8F93EF30BE1D}" sibTransId="{E5C9C1C0-2F1D-43B5-965A-CB6D7E72B911}"/>
    <dgm:cxn modelId="{D2114BFB-8DF5-4E87-9C9C-7D452EC584FA}" srcId="{96B10BE2-2349-475A-B4EB-5D5D075F462E}" destId="{A4A32F6D-AF0C-4A9F-A63E-F47111575724}" srcOrd="1" destOrd="0" parTransId="{D830773F-ABB9-4B99-8632-4BF8CA20B0A3}" sibTransId="{2DD801DB-446D-49F5-B96B-0BE8DBFBDC82}"/>
    <dgm:cxn modelId="{290DAC8A-2A5D-4EAC-A498-058248138780}" type="presOf" srcId="{E0C7DEB1-C677-4BAE-9D4D-8170758EAF93}" destId="{21073D4D-1357-4D52-939C-2782D21F5C97}" srcOrd="0" destOrd="0" presId="urn:microsoft.com/office/officeart/2005/8/layout/radial2"/>
    <dgm:cxn modelId="{6B3055E8-454D-47D3-B533-A9A0D055C684}" type="presOf" srcId="{530E147F-859A-4417-BCE8-B011369AD72C}" destId="{5C570D87-D9C1-4EB5-B2E4-A2CC8CF95D41}" srcOrd="0" destOrd="0" presId="urn:microsoft.com/office/officeart/2005/8/layout/radial2"/>
    <dgm:cxn modelId="{9D3D8C42-3E1B-44CF-8293-B1C1814BA37E}" type="presOf" srcId="{12774E50-34DF-450E-97B8-F4EBF465D1B1}" destId="{C6E3C606-2623-48AB-AA38-6297BB66A2F8}" srcOrd="0" destOrd="0" presId="urn:microsoft.com/office/officeart/2005/8/layout/radial2"/>
    <dgm:cxn modelId="{0FB6CC07-810C-4DFC-910A-9B69E2044B7F}" type="presOf" srcId="{5915DDE3-E6CA-47C8-BB23-8F93EF30BE1D}" destId="{1EF9700E-0314-4556-BC5E-E6CDE3435906}" srcOrd="0" destOrd="0" presId="urn:microsoft.com/office/officeart/2005/8/layout/radial2"/>
    <dgm:cxn modelId="{94D6EB4D-D120-4348-A0A0-5C6F83A73A9A}" type="presOf" srcId="{0436AE38-025F-49CB-AF44-EF257F568789}" destId="{C6E3C606-2623-48AB-AA38-6297BB66A2F8}" srcOrd="0" destOrd="1" presId="urn:microsoft.com/office/officeart/2005/8/layout/radial2"/>
    <dgm:cxn modelId="{53E18B81-2EE6-4F6A-A42E-CC162636EF37}" srcId="{3AD4C6BC-8DA7-493C-B6F2-AAAF713B29E6}" destId="{40AD7105-EF59-41C8-9C8B-8ADAC0B48059}" srcOrd="0" destOrd="0" parTransId="{530E147F-859A-4417-BCE8-B011369AD72C}" sibTransId="{69DEB93A-8C8C-49FC-8CBF-E3A3818A55BA}"/>
    <dgm:cxn modelId="{02D09A8C-6F86-4F86-9043-52637B0518E5}" type="presOf" srcId="{B8350666-A522-4F0C-B6BE-DF2027D851F5}" destId="{BD6A5412-6418-47D2-8C43-651820C743B5}" srcOrd="0" destOrd="1" presId="urn:microsoft.com/office/officeart/2005/8/layout/radial2"/>
    <dgm:cxn modelId="{6F5B00F8-9E8C-4A31-A840-6F5F71364177}" type="presParOf" srcId="{0D200E50-F9B6-4F53-A8C0-D0CE5127992A}" destId="{7A0F1FB0-DDC8-4E40-84E0-E7AEB6BA0205}" srcOrd="0" destOrd="0" presId="urn:microsoft.com/office/officeart/2005/8/layout/radial2"/>
    <dgm:cxn modelId="{0D2C5DD2-FE75-471D-A538-E19B99BD13F7}" type="presParOf" srcId="{7A0F1FB0-DDC8-4E40-84E0-E7AEB6BA0205}" destId="{C48DF8AD-2C5F-4A3B-8661-E94A15F1DC29}" srcOrd="0" destOrd="0" presId="urn:microsoft.com/office/officeart/2005/8/layout/radial2"/>
    <dgm:cxn modelId="{A5DCA6EE-39AF-470C-92BC-4130B788E0E3}" type="presParOf" srcId="{C48DF8AD-2C5F-4A3B-8661-E94A15F1DC29}" destId="{3B4D6FF5-F089-4322-885F-3D56861C14AA}" srcOrd="0" destOrd="0" presId="urn:microsoft.com/office/officeart/2005/8/layout/radial2"/>
    <dgm:cxn modelId="{2DFF16DC-BE29-486B-A807-AEA2D54F3CE4}" type="presParOf" srcId="{C48DF8AD-2C5F-4A3B-8661-E94A15F1DC29}" destId="{4DDBA16B-0BCC-4B74-A1A8-1AC718F4AE99}" srcOrd="1" destOrd="0" presId="urn:microsoft.com/office/officeart/2005/8/layout/radial2"/>
    <dgm:cxn modelId="{5096F335-15DA-47E3-B96D-3F59CE45C388}" type="presParOf" srcId="{7A0F1FB0-DDC8-4E40-84E0-E7AEB6BA0205}" destId="{5C570D87-D9C1-4EB5-B2E4-A2CC8CF95D41}" srcOrd="1" destOrd="0" presId="urn:microsoft.com/office/officeart/2005/8/layout/radial2"/>
    <dgm:cxn modelId="{7E11323F-5C13-4867-9BA3-4461EADDE664}" type="presParOf" srcId="{7A0F1FB0-DDC8-4E40-84E0-E7AEB6BA0205}" destId="{2F9CAEB2-4C51-41F5-A424-00637D31A25F}" srcOrd="2" destOrd="0" presId="urn:microsoft.com/office/officeart/2005/8/layout/radial2"/>
    <dgm:cxn modelId="{5AC52B5A-B3DB-4EF0-ABD3-4F65D044D8B4}" type="presParOf" srcId="{2F9CAEB2-4C51-41F5-A424-00637D31A25F}" destId="{92083EE2-E976-462B-BAB7-EB6952D72A96}" srcOrd="0" destOrd="0" presId="urn:microsoft.com/office/officeart/2005/8/layout/radial2"/>
    <dgm:cxn modelId="{6969C8C8-CB08-46D7-84C8-18B0C2C741A5}" type="presParOf" srcId="{2F9CAEB2-4C51-41F5-A424-00637D31A25F}" destId="{BD6A5412-6418-47D2-8C43-651820C743B5}" srcOrd="1" destOrd="0" presId="urn:microsoft.com/office/officeart/2005/8/layout/radial2"/>
    <dgm:cxn modelId="{011BA3A0-4C4C-4C8A-B304-42473AE0C034}" type="presParOf" srcId="{7A0F1FB0-DDC8-4E40-84E0-E7AEB6BA0205}" destId="{1EF9700E-0314-4556-BC5E-E6CDE3435906}" srcOrd="3" destOrd="0" presId="urn:microsoft.com/office/officeart/2005/8/layout/radial2"/>
    <dgm:cxn modelId="{5B2265D6-698C-402D-9AEF-518B7F9C28F4}" type="presParOf" srcId="{7A0F1FB0-DDC8-4E40-84E0-E7AEB6BA0205}" destId="{2127149E-5EF5-4935-97F9-9BC4AAA6098C}" srcOrd="4" destOrd="0" presId="urn:microsoft.com/office/officeart/2005/8/layout/radial2"/>
    <dgm:cxn modelId="{1E4D2307-EB2A-480F-98D9-750F6E7F332D}" type="presParOf" srcId="{2127149E-5EF5-4935-97F9-9BC4AAA6098C}" destId="{21073D4D-1357-4D52-939C-2782D21F5C97}" srcOrd="0" destOrd="0" presId="urn:microsoft.com/office/officeart/2005/8/layout/radial2"/>
    <dgm:cxn modelId="{ACBC5DAB-1E5E-4825-B865-3C02D30186FD}" type="presParOf" srcId="{2127149E-5EF5-4935-97F9-9BC4AAA6098C}" destId="{C6E3C606-2623-48AB-AA38-6297BB66A2F8}" srcOrd="1" destOrd="0" presId="urn:microsoft.com/office/officeart/2005/8/layout/radial2"/>
    <dgm:cxn modelId="{7BC6F29B-4151-4B40-807B-93B66DCA3775}" type="presParOf" srcId="{7A0F1FB0-DDC8-4E40-84E0-E7AEB6BA0205}" destId="{E554C25E-B098-48BC-A67E-6A1E99314605}" srcOrd="5" destOrd="0" presId="urn:microsoft.com/office/officeart/2005/8/layout/radial2"/>
    <dgm:cxn modelId="{E75C3CB6-31A1-4828-98F1-ED66DA0B9535}" type="presParOf" srcId="{7A0F1FB0-DDC8-4E40-84E0-E7AEB6BA0205}" destId="{75AC8756-E2E1-4D2C-AEC6-95952BB642FD}" srcOrd="6" destOrd="0" presId="urn:microsoft.com/office/officeart/2005/8/layout/radial2"/>
    <dgm:cxn modelId="{10D110A1-CEB1-4565-80E0-E1AA84CBCB32}" type="presParOf" srcId="{75AC8756-E2E1-4D2C-AEC6-95952BB642FD}" destId="{77BE54D9-2191-4B38-8B2D-33DE43F5CA14}" srcOrd="0" destOrd="0" presId="urn:microsoft.com/office/officeart/2005/8/layout/radial2"/>
    <dgm:cxn modelId="{3C4B7287-54AC-4E11-AEF7-80ED27D20EC3}" type="presParOf" srcId="{75AC8756-E2E1-4D2C-AEC6-95952BB642FD}" destId="{28F32BAF-C30E-48FB-9EEF-C83EF0A77269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EE325C-58D7-4D9A-815B-9ED5D5E2BE13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雙手肥皂清潔，搓洗</a:t>
          </a:r>
          <a:r>
            <a:rPr lang="en-US" sz="2500" kern="1200" dirty="0" smtClean="0"/>
            <a:t>40~60</a:t>
          </a:r>
          <a:r>
            <a:rPr lang="zh-TW" altLang="en-US" sz="2500" kern="1200" dirty="0" smtClean="0"/>
            <a:t>分鐘</a:t>
          </a:r>
          <a:endParaRPr lang="zh-TW" sz="2500" kern="1200" dirty="0"/>
        </a:p>
      </dsp:txBody>
      <dsp:txXfrm>
        <a:off x="1918" y="1810385"/>
        <a:ext cx="2011188" cy="1810385"/>
      </dsp:txXfrm>
    </dsp:sp>
    <dsp:sp modelId="{1B74EC1C-4CD8-4EC0-8028-180713CEF6D9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BAF93274-ECB5-4B08-97D3-D6E238D11DE1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shade val="51000"/>
                <a:satMod val="130000"/>
              </a:schemeClr>
            </a:gs>
            <a:gs pos="80000">
              <a:schemeClr val="accent5">
                <a:hueOff val="-3311292"/>
                <a:satOff val="13270"/>
                <a:lumOff val="2876"/>
                <a:alphaOff val="0"/>
                <a:shade val="93000"/>
                <a:satMod val="13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口罩要遮住口鼻、蓋住</a:t>
          </a:r>
          <a:r>
            <a:rPr lang="zh-TW" altLang="en-US" sz="2500" kern="1200" dirty="0" smtClean="0"/>
            <a:t>下巴                                                 </a:t>
          </a:r>
          <a:endParaRPr lang="zh-TW" sz="2500" kern="1200" dirty="0"/>
        </a:p>
      </dsp:txBody>
      <dsp:txXfrm>
        <a:off x="2073443" y="1810385"/>
        <a:ext cx="2011188" cy="1810385"/>
      </dsp:txXfrm>
    </dsp:sp>
    <dsp:sp modelId="{CA8C62DA-7B4F-48E5-AF76-E23F0307B662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1A0DAAA8-79C7-401F-BD22-D64F16CF49A6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shade val="51000"/>
                <a:satMod val="130000"/>
              </a:schemeClr>
            </a:gs>
            <a:gs pos="80000">
              <a:schemeClr val="accent5">
                <a:hueOff val="-6622584"/>
                <a:satOff val="26541"/>
                <a:lumOff val="5752"/>
                <a:alphaOff val="0"/>
                <a:shade val="93000"/>
                <a:satMod val="13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噴</a:t>
          </a:r>
          <a:r>
            <a:rPr lang="en-US" sz="2500" kern="1200" smtClean="0"/>
            <a:t>75%</a:t>
          </a:r>
          <a:r>
            <a:rPr lang="zh-TW" sz="2500" kern="1200" smtClean="0"/>
            <a:t>酒精搓洗雙手</a:t>
          </a:r>
          <a:r>
            <a:rPr lang="en-US" sz="2500" kern="1200" smtClean="0"/>
            <a:t>20-30</a:t>
          </a:r>
          <a:r>
            <a:rPr lang="zh-TW" sz="2500" kern="1200" smtClean="0"/>
            <a:t>秒</a:t>
          </a:r>
          <a:endParaRPr lang="zh-TW" sz="2500" kern="1200"/>
        </a:p>
      </dsp:txBody>
      <dsp:txXfrm>
        <a:off x="4144967" y="1810385"/>
        <a:ext cx="2011188" cy="1810385"/>
      </dsp:txXfrm>
    </dsp:sp>
    <dsp:sp modelId="{D2140F5C-E915-4FE2-BF6D-F611A16C8C32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AA02D896-416E-400F-9678-846C579F96D2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有發燒、呼吸道症狀速就醫</a:t>
          </a:r>
          <a:endParaRPr lang="zh-TW" sz="2500" kern="1200"/>
        </a:p>
      </dsp:txBody>
      <dsp:txXfrm>
        <a:off x="6216492" y="1810385"/>
        <a:ext cx="2011188" cy="1810385"/>
      </dsp:txXfrm>
    </dsp:sp>
    <dsp:sp modelId="{63EA4140-46CB-41E6-AFA2-413ACFB8DCB7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5112D32B-BAF0-423C-98C1-441568FFD784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5B8B06-C4C1-4476-92E4-5456FE1BD7D4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3891A060-D038-442D-A852-553F75267BD7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</a:t>
          </a:r>
          <a:r>
            <a:rPr lang="en-US" sz="2500" kern="1200" smtClean="0"/>
            <a:t>3</a:t>
          </a:r>
          <a:r>
            <a:rPr lang="zh-TW" sz="2500" kern="1200" smtClean="0"/>
            <a:t>個步伐</a:t>
          </a:r>
          <a:endParaRPr lang="zh-TW" sz="2500" kern="1200"/>
        </a:p>
      </dsp:txBody>
      <dsp:txXfrm>
        <a:off x="2530540" y="1659838"/>
        <a:ext cx="1279639" cy="1335100"/>
      </dsp:txXfrm>
    </dsp:sp>
    <dsp:sp modelId="{9ABDB5A4-BD14-4E9A-A83C-AC91351F8D4D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B4A67741-0B38-4DB0-8647-5C401DE2B139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FE34EB00-CBE2-4F72-84D4-667FC77A1711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大約手臂的兩倍長</a:t>
          </a:r>
          <a:endParaRPr lang="zh-TW" sz="2500" kern="1200"/>
        </a:p>
      </dsp:txBody>
      <dsp:txXfrm>
        <a:off x="6904223" y="1659838"/>
        <a:ext cx="1279639" cy="1335100"/>
      </dsp:txXfrm>
    </dsp:sp>
    <dsp:sp modelId="{BD8222B6-1DC7-40F8-8E7D-75C814732104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54C25E-B098-48BC-A67E-6A1E99314605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F9700E-0314-4556-BC5E-E6CDE3435906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570D87-D9C1-4EB5-B2E4-A2CC8CF95D41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DBA16B-0BCC-4B74-A1A8-1AC718F4AE99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2083EE2-E976-462B-BAB7-EB6952D72A96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衛福部疾管署</a:t>
          </a:r>
          <a:endParaRPr lang="zh-TW" sz="2300" kern="1200" dirty="0"/>
        </a:p>
      </dsp:txBody>
      <dsp:txXfrm>
        <a:off x="3483799" y="192645"/>
        <a:ext cx="922321" cy="922321"/>
      </dsp:txXfrm>
    </dsp:sp>
    <dsp:sp modelId="{BD6A5412-6418-47D2-8C43-651820C743B5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掌握最新疫情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了解防疫議題</a:t>
          </a:r>
          <a:endParaRPr lang="zh-TW" sz="2000" kern="1200"/>
        </a:p>
      </dsp:txBody>
      <dsp:txXfrm>
        <a:off x="4727575" y="1626"/>
        <a:ext cx="1956539" cy="1304359"/>
      </dsp:txXfrm>
    </dsp:sp>
    <dsp:sp modelId="{21073D4D-1357-4D52-939C-2782D21F5C97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防疫小測驗</a:t>
          </a:r>
          <a:endParaRPr lang="zh-TW" sz="2300" kern="1200" dirty="0"/>
        </a:p>
      </dsp:txBody>
      <dsp:txXfrm>
        <a:off x="3914976" y="1801820"/>
        <a:ext cx="922321" cy="922321"/>
      </dsp:txXfrm>
    </dsp:sp>
    <dsp:sp modelId="{C6E3C606-2623-48AB-AA38-6297BB66A2F8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你的防疫觀念正確嗎？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擊敗新冠病毒，健康</a:t>
          </a:r>
          <a:r>
            <a:rPr lang="zh-TW" altLang="en-US" sz="2000" kern="1200" dirty="0" smtClean="0"/>
            <a:t>久久！</a:t>
          </a:r>
          <a:endParaRPr lang="zh-TW" sz="2000" kern="1200" dirty="0"/>
        </a:p>
      </dsp:txBody>
      <dsp:txXfrm>
        <a:off x="5158753" y="1610801"/>
        <a:ext cx="1956539" cy="1304359"/>
      </dsp:txXfrm>
    </dsp:sp>
    <dsp:sp modelId="{77BE54D9-2191-4B38-8B2D-33DE43F5CA14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防疫影片</a:t>
          </a:r>
          <a:endParaRPr lang="zh-TW" sz="2300" kern="1200" dirty="0"/>
        </a:p>
      </dsp:txBody>
      <dsp:txXfrm>
        <a:off x="3483799" y="3410996"/>
        <a:ext cx="922321" cy="922321"/>
      </dsp:txXfrm>
    </dsp:sp>
    <dsp:sp modelId="{28F32BAF-C30E-48FB-9EEF-C83EF0A77269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  <a:endParaRPr lang="zh-TW" altLang="en-US" sz="2000" kern="1200" dirty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5000">
              <a:srgbClr val="FFC000"/>
            </a:gs>
            <a:gs pos="74000">
              <a:srgbClr val="0070C0"/>
            </a:gs>
            <a:gs pos="42000">
              <a:srgbClr val="92D050"/>
            </a:gs>
            <a:gs pos="63000">
              <a:srgbClr val="00B0F0"/>
            </a:gs>
            <a:gs pos="55000">
              <a:srgbClr val="00B050"/>
            </a:gs>
            <a:gs pos="35000">
              <a:srgbClr val="FFFF00"/>
            </a:gs>
            <a:gs pos="91000">
              <a:srgbClr val="7030A0"/>
            </a:gs>
            <a:gs pos="12000">
              <a:srgbClr val="FF0000"/>
            </a:gs>
            <a:gs pos="0">
              <a:srgbClr val="C00000"/>
            </a:gs>
            <a:gs pos="100000">
              <a:srgbClr val="00206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lang="zh-TW" altLang="en-US" sz="4800" b="1" i="0" strike="noStrike" kern="1200" dirty="0">
          <a:solidFill>
            <a:schemeClr val="accent6">
              <a:lumMod val="7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accent4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accent4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accent4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accent4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accent4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文鼎超顏楷" panose="020B0609010101010101" pitchFamily="49" charset="-120"/>
                <a:ea typeface="文鼎超顏楷" panose="020B0609010101010101" pitchFamily="49" charset="-120"/>
              </a:rPr>
              <a:t>防疫大作戰</a:t>
            </a:r>
            <a:endParaRPr lang="zh-TW" altLang="en-US" sz="4800" dirty="0">
              <a:latin typeface="文鼎超顏楷" panose="020B0609010101010101" pitchFamily="49" charset="-120"/>
              <a:ea typeface="文鼎超顏楷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259632" y="1412776"/>
            <a:ext cx="6400800" cy="1752600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solidFill>
                  <a:schemeClr val="accent3">
                    <a:lumMod val="50000"/>
                  </a:schemeClr>
                </a:solidFill>
                <a:latin typeface="文鼎海報體" panose="020B0609010101010101" pitchFamily="49" charset="-120"/>
                <a:ea typeface="文鼎海報體" panose="020B0609010101010101" pitchFamily="49" charset="-120"/>
              </a:rPr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6901" y="2564904"/>
            <a:ext cx="6536789" cy="403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7030A0"/>
                </a:solidFill>
              </a:rPr>
              <a:t>新型冠狀病毒 防疫須知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517953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0500307"/>
              </p:ext>
            </p:extLst>
          </p:nvPr>
        </p:nvGraphicFramePr>
        <p:xfrm>
          <a:off x="498764" y="155679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457200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10794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1350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文鼎海報體</vt:lpstr>
      <vt:lpstr>文鼎超顏楷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55</cp:revision>
  <dcterms:created xsi:type="dcterms:W3CDTF">2014-02-08T16:25:00Z</dcterms:created>
  <dcterms:modified xsi:type="dcterms:W3CDTF">2021-12-07T03:10:48Z</dcterms:modified>
</cp:coreProperties>
</file>