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60" r:id="rId3"/>
    <p:sldId id="261" r:id="rId4"/>
    <p:sldId id="262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FF"/>
    <a:srgbClr val="FF66FF"/>
    <a:srgbClr val="FFFF66"/>
    <a:srgbClr val="C03F91"/>
    <a:srgbClr val="B72F8C"/>
    <a:srgbClr val="69A6FF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02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62" d="100"/>
          <a:sy n="62" d="100"/>
        </p:scale>
        <p:origin x="3226" y="6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D83FDC75-7F73-4A4A-A77C-09AADF00E0EA}" type="datetimeFigureOut">
              <a:rPr lang="en-US" altLang="zh-TW" smtClean="0"/>
              <a:pPr/>
              <a:t>11/23/2021</a:t>
            </a:fld>
            <a:endParaRPr lang="zh-TW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459226BF-1F13-42D3-80DC-373E7ADD1EBC}" type="slidenum">
              <a:rPr lang="zh-TW" smtClean="0"/>
              <a:pPr/>
              <a:t>‹#›</a:t>
            </a:fld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812308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48AEF76B-3757-4A0B-AF93-28494465C1DD}" type="datetimeFigureOut">
              <a:pPr/>
              <a:t>2021/11/23</a:t>
            </a:fld>
            <a:endParaRPr lang="zh-TW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5693FD4-8F83-4EF7-AC3F-0DC0388986B0}" type="slidenum">
              <a:pPr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393984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en-US" altLang="zh-TW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980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9172" y="332656"/>
            <a:ext cx="6085656" cy="936103"/>
          </a:xfrm>
        </p:spPr>
        <p:txBody>
          <a:bodyPr anchor="t">
            <a:noAutofit/>
          </a:bodyPr>
          <a:lstStyle>
            <a:lvl1pPr algn="ctr" eaLnBrk="1" latinLnBrk="0" hangingPunct="1">
              <a:defRPr kumimoji="0" lang="zh-TW" sz="4800" b="0" cap="small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9172" y="1340768"/>
            <a:ext cx="6085656" cy="1368152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zh-TW" sz="2800" b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  <a:lvl2pPr marL="457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zh-TW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zh-TW" altLang="en-US" dirty="0"/>
              <a:t>按一下新增副標題</a:t>
            </a:r>
            <a:endParaRPr dirty="0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僅背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dirty="0"/>
              <a:t>按一下新增標題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zh-TW" altLang="en-US" dirty="0"/>
              <a:t>按一下新增文字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DC4BD-B15E-4E7F-A16B-8A6D85FF51D5}" type="datetimeFigureOut">
              <a:rPr lang="zh-TW" altLang="en-US" smtClean="0"/>
              <a:t>2021/11/23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D945D-21D7-4B87-AE01-BD5F0B19B52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9522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9552" y="302019"/>
            <a:ext cx="8064896" cy="1143000"/>
          </a:xfrm>
        </p:spPr>
        <p:txBody>
          <a:bodyPr anchor="ctr" anchorCtr="0"/>
          <a:lstStyle>
            <a:lvl1pPr algn="l" eaLnBrk="1" latinLnBrk="0" hangingPunct="1">
              <a:defRPr kumimoji="0" lang="zh-TW"/>
            </a:lvl1pPr>
          </a:lstStyle>
          <a:p>
            <a:r>
              <a:rPr kumimoji="0" lang="zh-TW" dirty="0"/>
              <a:t>按一下</a:t>
            </a:r>
            <a:r>
              <a:rPr kumimoji="0" lang="zh-TW" altLang="en-US" dirty="0"/>
              <a:t>新增</a:t>
            </a:r>
            <a:r>
              <a:rPr kumimoji="0" lang="zh-TW" dirty="0"/>
              <a:t>標題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9552" y="1628800"/>
            <a:ext cx="8064896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zh-TW" sz="2800">
                <a:latin typeface="+mn-lt"/>
              </a:defRPr>
            </a:lvl1pPr>
            <a:lvl2pPr eaLnBrk="1" latinLnBrk="0" hangingPunct="1">
              <a:defRPr kumimoji="0" lang="zh-TW" sz="2800">
                <a:latin typeface="+mn-lt"/>
              </a:defRPr>
            </a:lvl2pPr>
            <a:lvl3pPr eaLnBrk="1" latinLnBrk="0" hangingPunct="1">
              <a:defRPr kumimoji="0" lang="zh-TW" sz="2400">
                <a:latin typeface="+mn-lt"/>
              </a:defRPr>
            </a:lvl3pPr>
            <a:lvl4pPr eaLnBrk="1" latinLnBrk="0" hangingPunct="1">
              <a:defRPr kumimoji="0" lang="zh-TW" sz="2400">
                <a:latin typeface="+mn-lt"/>
              </a:defRPr>
            </a:lvl4pPr>
            <a:lvl5pPr eaLnBrk="1" latinLnBrk="0" hangingPunct="1">
              <a:defRPr kumimoji="0" lang="zh-TW" sz="2400">
                <a:latin typeface="+mn-lt"/>
              </a:defRPr>
            </a:lvl5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123728" y="2210941"/>
            <a:ext cx="5040560" cy="1362075"/>
          </a:xfrm>
        </p:spPr>
        <p:txBody>
          <a:bodyPr anchor="b" anchorCtr="0">
            <a:noAutofit/>
          </a:bodyPr>
          <a:lstStyle>
            <a:lvl1pPr algn="ctr" eaLnBrk="1" latinLnBrk="0" hangingPunct="1">
              <a:defRPr kumimoji="0" lang="zh-TW" sz="4400" b="0" cap="small" baseline="0">
                <a:solidFill>
                  <a:schemeClr val="tx1"/>
                </a:solidFill>
              </a:defRPr>
            </a:lvl1pPr>
          </a:lstStyle>
          <a:p>
            <a:r>
              <a:rPr kumimoji="0" lang="zh-TW" altLang="en-US" dirty="0"/>
              <a:t>按一下新增標題</a:t>
            </a:r>
            <a:endParaRPr kumimoji="0" lang="zh-TW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3" hasCustomPrompt="1"/>
          </p:nvPr>
        </p:nvSpPr>
        <p:spPr>
          <a:xfrm>
            <a:off x="2123728" y="3789139"/>
            <a:ext cx="5040560" cy="2016125"/>
          </a:xfrm>
        </p:spPr>
        <p:txBody>
          <a:bodyPr/>
          <a:lstStyle>
            <a:lvl1pPr marL="0" indent="0" algn="ctr">
              <a:buNone/>
              <a:defRPr/>
            </a:lvl1pPr>
            <a:lvl5pPr marL="1828800" indent="0">
              <a:buNone/>
              <a:defRPr/>
            </a:lvl5pPr>
          </a:lstStyle>
          <a:p>
            <a:pPr lvl="0"/>
            <a:r>
              <a:rPr lang="zh-TW" altLang="en-US" dirty="0"/>
              <a:t>按一下新增文字</a:t>
            </a:r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二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800"/>
            </a:lvl5pPr>
            <a:lvl6pPr eaLnBrk="1" latinLnBrk="0" hangingPunct="1">
              <a:defRPr kumimoji="0" lang="zh-TW" sz="1800"/>
            </a:lvl6pPr>
            <a:lvl7pPr eaLnBrk="1" latinLnBrk="0" hangingPunct="1">
              <a:defRPr kumimoji="0" lang="zh-TW" sz="1800"/>
            </a:lvl7pPr>
            <a:lvl8pPr eaLnBrk="1" latinLnBrk="0" hangingPunct="1">
              <a:defRPr kumimoji="0" lang="zh-TW" sz="1800"/>
            </a:lvl8pPr>
            <a:lvl9pPr eaLnBrk="1" latinLnBrk="0" hangingPunct="1">
              <a:defRPr kumimoji="0" lang="zh-TW" sz="18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對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 kumimoji="0" lang="zh-TW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zh-TW" sz="2400" b="1"/>
            </a:lvl1pPr>
            <a:lvl2pPr marL="457200" indent="0" eaLnBrk="1" latinLnBrk="0" hangingPunct="1">
              <a:buNone/>
              <a:defRPr kumimoji="0" lang="zh-TW" sz="2000" b="1"/>
            </a:lvl2pPr>
            <a:lvl3pPr marL="914400" indent="0" eaLnBrk="1" latinLnBrk="0" hangingPunct="1">
              <a:buNone/>
              <a:defRPr kumimoji="0" lang="zh-TW" sz="1800" b="1"/>
            </a:lvl3pPr>
            <a:lvl4pPr marL="1371600" indent="0" eaLnBrk="1" latinLnBrk="0" hangingPunct="1">
              <a:buNone/>
              <a:defRPr kumimoji="0" lang="zh-TW" sz="1600" b="1"/>
            </a:lvl4pPr>
            <a:lvl5pPr marL="1828800" indent="0" eaLnBrk="1" latinLnBrk="0" hangingPunct="1">
              <a:buNone/>
              <a:defRPr kumimoji="0" lang="zh-TW" sz="1600" b="1"/>
            </a:lvl5pPr>
            <a:lvl6pPr marL="2286000" indent="0" eaLnBrk="1" latinLnBrk="0" hangingPunct="1">
              <a:buNone/>
              <a:defRPr kumimoji="0" lang="zh-TW" sz="1600" b="1"/>
            </a:lvl6pPr>
            <a:lvl7pPr marL="2743200" indent="0" eaLnBrk="1" latinLnBrk="0" hangingPunct="1">
              <a:buNone/>
              <a:defRPr kumimoji="0" lang="zh-TW" sz="1600" b="1"/>
            </a:lvl7pPr>
            <a:lvl8pPr marL="3200400" indent="0" eaLnBrk="1" latinLnBrk="0" hangingPunct="1">
              <a:buNone/>
              <a:defRPr kumimoji="0" lang="zh-TW" sz="1600" b="1"/>
            </a:lvl8pPr>
            <a:lvl9pPr marL="3657600" indent="0" eaLnBrk="1" latinLnBrk="0" hangingPunct="1">
              <a:buNone/>
              <a:defRPr kumimoji="0" lang="zh-TW" sz="1600" b="1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zh-TW" sz="2400"/>
            </a:lvl1pPr>
            <a:lvl2pPr eaLnBrk="1" latinLnBrk="0" hangingPunct="1">
              <a:defRPr kumimoji="0" lang="zh-TW" sz="2000"/>
            </a:lvl2pPr>
            <a:lvl3pPr eaLnBrk="1" latinLnBrk="0" hangingPunct="1">
              <a:defRPr kumimoji="0" lang="zh-TW" sz="1800"/>
            </a:lvl3pPr>
            <a:lvl4pPr eaLnBrk="1" latinLnBrk="0" hangingPunct="1">
              <a:defRPr kumimoji="0" lang="zh-TW" sz="16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1600"/>
            </a:lvl6pPr>
            <a:lvl7pPr eaLnBrk="1" latinLnBrk="0" hangingPunct="1">
              <a:defRPr kumimoji="0" lang="zh-TW" sz="1600"/>
            </a:lvl7pPr>
            <a:lvl8pPr eaLnBrk="1" latinLnBrk="0" hangingPunct="1">
              <a:defRPr kumimoji="0" lang="zh-TW" sz="1600"/>
            </a:lvl8pPr>
            <a:lvl9pPr eaLnBrk="1" latinLnBrk="0" hangingPunct="1">
              <a:defRPr kumimoji="0" lang="zh-TW" sz="16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273050"/>
            <a:ext cx="3008313" cy="1162050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32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zh-TW" sz="2800"/>
            </a:lvl1pPr>
            <a:lvl2pPr eaLnBrk="1" latinLnBrk="0" hangingPunct="1">
              <a:defRPr kumimoji="0" lang="zh-TW" sz="2400"/>
            </a:lvl2pPr>
            <a:lvl3pPr eaLnBrk="1" latinLnBrk="0" hangingPunct="1">
              <a:defRPr kumimoji="0" lang="zh-TW" sz="2000"/>
            </a:lvl3pPr>
            <a:lvl4pPr eaLnBrk="1" latinLnBrk="0" hangingPunct="1">
              <a:defRPr kumimoji="0" lang="zh-TW" sz="1800"/>
            </a:lvl4pPr>
            <a:lvl5pPr eaLnBrk="1" latinLnBrk="0" hangingPunct="1">
              <a:defRPr kumimoji="0" lang="zh-TW" sz="1600"/>
            </a:lvl5pPr>
            <a:lvl6pPr eaLnBrk="1" latinLnBrk="0" hangingPunct="1">
              <a:defRPr kumimoji="0" lang="zh-TW" sz="2000"/>
            </a:lvl6pPr>
            <a:lvl7pPr eaLnBrk="1" latinLnBrk="0" hangingPunct="1">
              <a:defRPr kumimoji="0" lang="zh-TW" sz="2000"/>
            </a:lvl7pPr>
            <a:lvl8pPr eaLnBrk="1" latinLnBrk="0" hangingPunct="1">
              <a:defRPr kumimoji="0" lang="zh-TW" sz="2000"/>
            </a:lvl8pPr>
            <a:lvl9pPr eaLnBrk="1" latinLnBrk="0" hangingPunct="1">
              <a:defRPr kumimoji="0" lang="zh-TW" sz="20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1435100"/>
            <a:ext cx="3008313" cy="4691063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>
            <a:normAutofit/>
          </a:bodyPr>
          <a:lstStyle>
            <a:lvl1pPr algn="l" eaLnBrk="1" latinLnBrk="0" hangingPunct="1">
              <a:defRPr kumimoji="0" lang="zh-TW" sz="2800" b="1"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zh-TW" sz="3200"/>
            </a:lvl1pPr>
            <a:lvl2pPr marL="457200" indent="0" eaLnBrk="1" latinLnBrk="0" hangingPunct="1">
              <a:buNone/>
              <a:defRPr kumimoji="0" lang="zh-TW" sz="2800"/>
            </a:lvl2pPr>
            <a:lvl3pPr marL="914400" indent="0" eaLnBrk="1" latinLnBrk="0" hangingPunct="1">
              <a:buNone/>
              <a:defRPr kumimoji="0" lang="zh-TW" sz="2400"/>
            </a:lvl3pPr>
            <a:lvl4pPr marL="1371600" indent="0" eaLnBrk="1" latinLnBrk="0" hangingPunct="1">
              <a:buNone/>
              <a:defRPr kumimoji="0" lang="zh-TW" sz="2000"/>
            </a:lvl4pPr>
            <a:lvl5pPr marL="1828800" indent="0" eaLnBrk="1" latinLnBrk="0" hangingPunct="1">
              <a:buNone/>
              <a:defRPr kumimoji="0" lang="zh-TW" sz="2000"/>
            </a:lvl5pPr>
            <a:lvl6pPr marL="2286000" indent="0" eaLnBrk="1" latinLnBrk="0" hangingPunct="1">
              <a:buNone/>
              <a:defRPr kumimoji="0" lang="zh-TW" sz="2000"/>
            </a:lvl6pPr>
            <a:lvl7pPr marL="2743200" indent="0" eaLnBrk="1" latinLnBrk="0" hangingPunct="1">
              <a:buNone/>
              <a:defRPr kumimoji="0" lang="zh-TW" sz="2000"/>
            </a:lvl7pPr>
            <a:lvl8pPr marL="3200400" indent="0" eaLnBrk="1" latinLnBrk="0" hangingPunct="1">
              <a:buNone/>
              <a:defRPr kumimoji="0" lang="zh-TW" sz="2000"/>
            </a:lvl8pPr>
            <a:lvl9pPr marL="3657600" indent="0" eaLnBrk="1" latinLnBrk="0" hangingPunct="1">
              <a:buNone/>
              <a:defRPr kumimoji="0" lang="zh-TW" sz="2000"/>
            </a:lvl9pPr>
          </a:lstStyle>
          <a:p>
            <a:pPr eaLnBrk="1" latinLnBrk="0" hangingPunct="1"/>
            <a:r>
              <a:rPr lang="zh-TW" altLang="en-US"/>
              <a:t>按一下圖示以新增圖片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>
            <a:normAutofit/>
          </a:bodyPr>
          <a:lstStyle>
            <a:lvl1pPr marL="0" indent="0" eaLnBrk="1" latinLnBrk="0" hangingPunct="1">
              <a:buNone/>
              <a:defRPr kumimoji="0" lang="zh-TW" sz="2000"/>
            </a:lvl1pPr>
            <a:lvl2pPr marL="457200" indent="0" eaLnBrk="1" latinLnBrk="0" hangingPunct="1">
              <a:buNone/>
              <a:defRPr kumimoji="0" lang="zh-TW" sz="1200"/>
            </a:lvl2pPr>
            <a:lvl3pPr marL="914400" indent="0" eaLnBrk="1" latinLnBrk="0" hangingPunct="1">
              <a:buNone/>
              <a:defRPr kumimoji="0" lang="zh-TW" sz="1000"/>
            </a:lvl3pPr>
            <a:lvl4pPr marL="1371600" indent="0" eaLnBrk="1" latinLnBrk="0" hangingPunct="1">
              <a:buNone/>
              <a:defRPr kumimoji="0" lang="zh-TW" sz="900"/>
            </a:lvl4pPr>
            <a:lvl5pPr marL="1828800" indent="0" eaLnBrk="1" latinLnBrk="0" hangingPunct="1">
              <a:buNone/>
              <a:defRPr kumimoji="0" lang="zh-TW" sz="900"/>
            </a:lvl5pPr>
            <a:lvl6pPr marL="2286000" indent="0" eaLnBrk="1" latinLnBrk="0" hangingPunct="1">
              <a:buNone/>
              <a:defRPr kumimoji="0" lang="zh-TW" sz="900"/>
            </a:lvl6pPr>
            <a:lvl7pPr marL="2743200" indent="0" eaLnBrk="1" latinLnBrk="0" hangingPunct="1">
              <a:buNone/>
              <a:defRPr kumimoji="0" lang="zh-TW" sz="900"/>
            </a:lvl7pPr>
            <a:lvl8pPr marL="3200400" indent="0" eaLnBrk="1" latinLnBrk="0" hangingPunct="1">
              <a:buNone/>
              <a:defRPr kumimoji="0" lang="zh-TW" sz="900"/>
            </a:lvl8pPr>
            <a:lvl9pPr marL="3657600" indent="0" eaLnBrk="1" latinLnBrk="0" hangingPunct="1">
              <a:buNone/>
              <a:defRPr kumimoji="0" lang="zh-TW" sz="900"/>
            </a:lvl9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eaLnBrk="1" latinLnBrk="0" hangingPunct="1"/>
            <a:r>
              <a:rPr lang="zh-TW" altLang="en-US" dirty="0"/>
              <a:t>按一下新增標題</a:t>
            </a:r>
            <a:endParaRPr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>
            <a:lvl1pPr eaLnBrk="1" latinLnBrk="0" hangingPunct="1">
              <a:defRPr/>
            </a:lvl1pPr>
          </a:lstStyle>
          <a:p>
            <a:pPr lvl="0" eaLnBrk="1" latinLnBrk="0" hangingPunct="1"/>
            <a:r>
              <a:rPr lang="zh-TW" altLang="en-US" dirty="0"/>
              <a:t>按一下新增文字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2021/11/23</a:t>
            </a:fld>
            <a:endParaRPr kumimoji="0"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9552" y="234445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552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9552" y="6356350"/>
            <a:ext cx="2356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2021/11/23</a:t>
            </a:fld>
            <a:endParaRPr kumimoji="0" lang="zh-TW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zh-TW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zh-TW" sz="4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zh-TW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zh-TW"/>
      </a:defPPr>
      <a:lvl1pPr marL="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ctr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cap="none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大家來猜謎</a:t>
            </a:r>
            <a:endParaRPr lang="zh-TW" altLang="en-US" b="1" cap="none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請你猜猜看</a:t>
            </a:r>
            <a:endParaRPr lang="zh-TW" altLang="en-US" dirty="0"/>
          </a:p>
        </p:txBody>
      </p:sp>
      <p:sp>
        <p:nvSpPr>
          <p:cNvPr id="2" name="圓角矩形 1">
            <a:hlinkClick r:id="" action="ppaction://hlinkshowjump?jump=nextslide"/>
          </p:cNvPr>
          <p:cNvSpPr/>
          <p:nvPr/>
        </p:nvSpPr>
        <p:spPr>
          <a:xfrm>
            <a:off x="3671900" y="4581128"/>
            <a:ext cx="1800200" cy="1008112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開始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99147048"/>
      </p:ext>
    </p:extLst>
  </p:cSld>
  <p:clrMapOvr>
    <a:masterClrMapping/>
  </p:clrMapOvr>
  <p:transition spd="slow" advClick="0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zh-TW" altLang="en-US" b="1" dirty="0" smtClean="0">
                <a:solidFill>
                  <a:srgbClr val="C03F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請問我喜歡吃的東西是？</a:t>
            </a:r>
            <a:endParaRPr lang="zh-TW" altLang="en-US" b="1" dirty="0">
              <a:solidFill>
                <a:srgbClr val="C03F9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6516216" y="4714947"/>
            <a:ext cx="1800200" cy="1008112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羊肉</a:t>
            </a:r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爐</a:t>
            </a: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704262" y="4714947"/>
            <a:ext cx="1800200" cy="1008112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泡麵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圓角矩形 4">
            <a:hlinkClick r:id="rId3" action="ppaction://hlinksldjump"/>
          </p:cNvPr>
          <p:cNvSpPr/>
          <p:nvPr/>
        </p:nvSpPr>
        <p:spPr>
          <a:xfrm>
            <a:off x="892308" y="4714947"/>
            <a:ext cx="1800200" cy="1008112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火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鍋</a:t>
            </a:r>
          </a:p>
        </p:txBody>
      </p:sp>
    </p:spTree>
    <p:extLst>
      <p:ext uri="{BB962C8B-B14F-4D97-AF65-F5344CB8AC3E}">
        <p14:creationId xmlns:p14="http://schemas.microsoft.com/office/powerpoint/2010/main" val="451286618"/>
      </p:ext>
    </p:extLst>
  </p:cSld>
  <p:clrMapOvr>
    <a:masterClrMapping/>
  </p:clrMapOvr>
  <p:transition spd="slow" advClick="0">
    <p:wipe dir="d"/>
    <p:sndAc>
      <p:stSnd>
        <p:snd r:embed="rId2" name="type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previousslide"/>
          </p:cNvPr>
          <p:cNvSpPr/>
          <p:nvPr/>
        </p:nvSpPr>
        <p:spPr>
          <a:xfrm>
            <a:off x="3671900" y="4581128"/>
            <a:ext cx="1800200" cy="1008112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重</a:t>
            </a:r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268760"/>
            <a:ext cx="2448136" cy="2701665"/>
          </a:xfrm>
          <a:prstGeom prst="rect">
            <a:avLst/>
          </a:prstGeom>
        </p:spPr>
      </p:pic>
      <p:sp>
        <p:nvSpPr>
          <p:cNvPr id="5" name="圓角矩形圖說文字 4"/>
          <p:cNvSpPr/>
          <p:nvPr/>
        </p:nvSpPr>
        <p:spPr>
          <a:xfrm>
            <a:off x="1763688" y="1124744"/>
            <a:ext cx="2304256" cy="1728192"/>
          </a:xfrm>
          <a:prstGeom prst="wedgeRoundRectCallout">
            <a:avLst>
              <a:gd name="adj1" fmla="val 72362"/>
              <a:gd name="adj2" fmla="val 44863"/>
              <a:gd name="adj3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答錯了！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80568451"/>
      </p:ext>
    </p:extLst>
  </p:cSld>
  <p:clrMapOvr>
    <a:masterClrMapping/>
  </p:clrMapOvr>
  <p:transition spd="slow" advClick="0">
    <p:wipe dir="d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>
            <a:hlinkClick r:id="" action="ppaction://hlinkshowjump?jump=endshow"/>
          </p:cNvPr>
          <p:cNvSpPr/>
          <p:nvPr/>
        </p:nvSpPr>
        <p:spPr>
          <a:xfrm>
            <a:off x="3671900" y="4581128"/>
            <a:ext cx="1800200" cy="1008112"/>
          </a:xfrm>
          <a:prstGeom prst="roundRec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再見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908720"/>
            <a:ext cx="3053274" cy="3372432"/>
          </a:xfrm>
          <a:prstGeom prst="rect">
            <a:avLst/>
          </a:prstGeom>
        </p:spPr>
      </p:pic>
      <p:sp>
        <p:nvSpPr>
          <p:cNvPr id="4" name="雲朵形圖說文字 3"/>
          <p:cNvSpPr/>
          <p:nvPr/>
        </p:nvSpPr>
        <p:spPr>
          <a:xfrm>
            <a:off x="5472100" y="980728"/>
            <a:ext cx="3132348" cy="1944216"/>
          </a:xfrm>
          <a:prstGeom prst="cloudCallout">
            <a:avLst>
              <a:gd name="adj1" fmla="val -66390"/>
              <a:gd name="adj2" fmla="val 40409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7030A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你好棒！</a:t>
            </a:r>
            <a:endParaRPr lang="zh-TW" altLang="en-US" sz="4000" dirty="0">
              <a:solidFill>
                <a:srgbClr val="7030A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953098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ferris dir="l"/>
        <p:sndAc>
          <p:stSnd>
            <p:snd r:embed="rId2" name="applause.wav"/>
          </p:stSnd>
        </p:sndAc>
      </p:transition>
    </mc:Choice>
    <mc:Fallback>
      <p:transition spd="slow" advClick="0">
        <p:fade/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訓練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10" id="{B2991DA8-E84D-4AFB-ABC3-46241C78C062}" vid="{7E517183-81B7-4F2E-9059-4524CF1EAA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ch5空白範本4x3</Template>
  <TotalTime>0</TotalTime>
  <Words>33</Words>
  <Application>Microsoft Office PowerPoint</Application>
  <PresentationFormat>如螢幕大小 (4:3)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微軟正黑體</vt:lpstr>
      <vt:lpstr>新細明體</vt:lpstr>
      <vt:lpstr>標楷體</vt:lpstr>
      <vt:lpstr>Arial</vt:lpstr>
      <vt:lpstr>Calibri</vt:lpstr>
      <vt:lpstr>訓練</vt:lpstr>
      <vt:lpstr>大家來猜謎</vt:lpstr>
      <vt:lpstr>請問我喜歡吃的東西是？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2016-11-06T12:38:31Z</dcterms:created>
  <dcterms:modified xsi:type="dcterms:W3CDTF">2021-11-23T02:56:26Z</dcterms:modified>
</cp:coreProperties>
</file>