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我喜歡什麼渡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假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hlinkClick r:id="" action="ppaction://hlinkshowjump?jump=nextslide"/>
              </a:rPr>
              <a:t>請你猜猜看</a:t>
            </a:r>
            <a:endParaRPr lang="zh-TW" altLang="en-US" dirty="0">
              <a:hlinkClick r:id="" action="ppaction://hlinkshowjump?jump=nextslide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491880" y="4077072"/>
            <a:ext cx="165618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開始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87824" y="1988840"/>
            <a:ext cx="2376264" cy="16561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 猜看 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圓角化同側角落矩形 5"/>
          <p:cNvSpPr/>
          <p:nvPr/>
        </p:nvSpPr>
        <p:spPr>
          <a:xfrm>
            <a:off x="1259632" y="4725144"/>
            <a:ext cx="1512168" cy="86409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lastslide"/>
              </a:rPr>
              <a:t>露</a:t>
            </a:r>
            <a:r>
              <a:rPr lang="zh-TW" altLang="en-US" sz="3600" dirty="0">
                <a:hlinkClick r:id="" action="ppaction://hlinkshowjump?jump=lastslide"/>
              </a:rPr>
              <a:t>營</a:t>
            </a:r>
            <a:endParaRPr lang="zh-TW" altLang="en-US" sz="3600" dirty="0"/>
          </a:p>
        </p:txBody>
      </p:sp>
      <p:sp>
        <p:nvSpPr>
          <p:cNvPr id="7" name="圓角化對角線角落矩形 6"/>
          <p:cNvSpPr/>
          <p:nvPr/>
        </p:nvSpPr>
        <p:spPr>
          <a:xfrm>
            <a:off x="3707904" y="4725144"/>
            <a:ext cx="1296144" cy="86409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出國</a:t>
            </a:r>
            <a:endParaRPr lang="zh-TW" altLang="en-US" sz="3600" dirty="0"/>
          </a:p>
        </p:txBody>
      </p:sp>
      <p:sp>
        <p:nvSpPr>
          <p:cNvPr id="9" name="圓角化對角線角落矩形 8">
            <a:hlinkClick r:id="" action="ppaction://hlinkshowjump?jump=nextslide"/>
          </p:cNvPr>
          <p:cNvSpPr/>
          <p:nvPr/>
        </p:nvSpPr>
        <p:spPr>
          <a:xfrm>
            <a:off x="6084168" y="4725144"/>
            <a:ext cx="1872208" cy="10081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野餐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2771800" y="5013176"/>
            <a:ext cx="2520280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重來</a:t>
            </a:r>
            <a:endParaRPr lang="zh-TW" altLang="en-US" sz="36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602" y="1340768"/>
            <a:ext cx="3446724" cy="2684016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6732240" y="1916832"/>
            <a:ext cx="1584176" cy="10801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bomb.wav"/>
          </p:stSnd>
        </p:sndAc>
      </p:transition>
    </mc:Choice>
    <mc:Fallback xmlns="">
      <p:transition spd="slow">
        <p:dissolv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699792" y="4869160"/>
            <a:ext cx="244827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endshow"/>
              </a:rPr>
              <a:t>答對</a:t>
            </a:r>
            <a:r>
              <a:rPr lang="zh-TW" altLang="en-US" sz="3600" dirty="0" smtClean="0"/>
              <a:t>了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348880"/>
            <a:ext cx="3024336" cy="1873622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6156176" y="2708920"/>
            <a:ext cx="151216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Happy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  <p:sndAc>
      <p:stSnd loop="1"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我喜歡什麼渡假</vt:lpstr>
      <vt:lpstr> 猜 猜看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2021-11-23T03:10:17Z</dcterms:modified>
</cp:coreProperties>
</file>