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02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1179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13639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783870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818805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1406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41165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34730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978965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77826532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911922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797146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36816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80871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14317663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181939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726557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403348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503975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5714228" cy="24214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-324544" y="1304880"/>
            <a:ext cx="5714228" cy="1405467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矩形 2"/>
          <p:cNvSpPr/>
          <p:nvPr/>
        </p:nvSpPr>
        <p:spPr>
          <a:xfrm rot="10800000" flipH="1" flipV="1">
            <a:off x="3923928" y="4509120"/>
            <a:ext cx="1584176" cy="8640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開始</a:t>
            </a:r>
            <a:endParaRPr lang="en-US" altLang="zh-TW" sz="4000" dirty="0" smtClean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請問我喜歡吃的是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1259632" y="4005064"/>
            <a:ext cx="13464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66"/>
                </a:solidFill>
                <a:latin typeface="Bernard MT Condensed" panose="02050806060905020404" pitchFamily="18" charset="0"/>
              </a:rPr>
              <a:t>火鍋</a:t>
            </a:r>
            <a:endParaRPr lang="zh-TW" altLang="en-US" sz="3600" dirty="0">
              <a:solidFill>
                <a:srgbClr val="FFFF66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587317" y="4005064"/>
            <a:ext cx="15121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66"/>
                </a:solidFill>
              </a:rPr>
              <a:t>牛肉</a:t>
            </a:r>
            <a:endParaRPr lang="zh-TW" altLang="en-US" sz="3600" dirty="0">
              <a:solidFill>
                <a:srgbClr val="FFFF66"/>
              </a:solidFill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5652120" y="4005064"/>
            <a:ext cx="148873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FF66"/>
                </a:solidFill>
              </a:rPr>
              <a:t>都喜歡</a:t>
            </a:r>
            <a:endParaRPr lang="zh-TW" altLang="en-US" sz="28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3923928" y="4365104"/>
            <a:ext cx="136815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重來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48680"/>
            <a:ext cx="4181140" cy="3489089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5508104" y="548680"/>
            <a:ext cx="1728192" cy="136851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</a:rPr>
              <a:t>加油</a:t>
            </a:r>
            <a:endParaRPr lang="zh-TW" alt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3707904" y="5157192"/>
            <a:ext cx="180020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66"/>
                </a:solidFill>
              </a:rPr>
              <a:t>再見</a:t>
            </a:r>
            <a:endParaRPr lang="zh-TW" altLang="en-US" sz="4400" dirty="0">
              <a:solidFill>
                <a:srgbClr val="FFFF66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20688"/>
            <a:ext cx="3141292" cy="3466604"/>
          </a:xfrm>
          <a:prstGeom prst="rect">
            <a:avLst/>
          </a:prstGeom>
        </p:spPr>
      </p:pic>
      <p:sp>
        <p:nvSpPr>
          <p:cNvPr id="8" name="橢圓形圖說文字 7"/>
          <p:cNvSpPr/>
          <p:nvPr/>
        </p:nvSpPr>
        <p:spPr>
          <a:xfrm>
            <a:off x="4608004" y="404664"/>
            <a:ext cx="1584176" cy="13681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好棒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0</TotalTime>
  <Words>28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Arial Black</vt:lpstr>
      <vt:lpstr>Bernard MT Condensed</vt:lpstr>
      <vt:lpstr>Calibri</vt:lpstr>
      <vt:lpstr>Calibri Light</vt:lpstr>
      <vt:lpstr>天體</vt:lpstr>
      <vt:lpstr>大家來猜謎 </vt:lpstr>
      <vt:lpstr>請問我喜歡吃的是?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2021-11-23T03:09:45Z</dcterms:modified>
</cp:coreProperties>
</file>