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7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586B75A-687E-405C-8A0B-8D00578BA2C3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0298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12325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23880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29101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77592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79259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42171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4514737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2131136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274957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98841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3035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34996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5826305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2221520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4530626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9254917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683253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大家來猜謎</a:t>
            </a:r>
            <a:endParaRPr lang="zh-TW" altLang="en-US" b="1" cap="none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3" name="圓角矩形 2"/>
          <p:cNvSpPr/>
          <p:nvPr/>
        </p:nvSpPr>
        <p:spPr>
          <a:xfrm>
            <a:off x="3815916" y="4653136"/>
            <a:ext cx="1512168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>
                    <a:lumMod val="95000"/>
                  </a:schemeClr>
                </a:solidFill>
              </a:rPr>
              <a:t>開始</a:t>
            </a:r>
            <a:endParaRPr lang="zh-TW" altLang="en-US" sz="32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請問我喜歡 吃的是</a:t>
            </a:r>
            <a:r>
              <a:rPr lang="en-US" altLang="zh-TW" b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447864" y="4437112"/>
            <a:ext cx="1778496" cy="9864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火鍋</a:t>
            </a:r>
            <a:endParaRPr lang="zh-TW" altLang="en-US" sz="3600" dirty="0"/>
          </a:p>
        </p:txBody>
      </p:sp>
      <p:sp>
        <p:nvSpPr>
          <p:cNvPr id="5" name="圓角矩形 4"/>
          <p:cNvSpPr/>
          <p:nvPr/>
        </p:nvSpPr>
        <p:spPr>
          <a:xfrm>
            <a:off x="3203849" y="4437112"/>
            <a:ext cx="1872208" cy="9864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牛肉</a:t>
            </a:r>
            <a:endParaRPr lang="zh-TW" altLang="en-US" sz="3600" dirty="0"/>
          </a:p>
        </p:txBody>
      </p:sp>
      <p:sp>
        <p:nvSpPr>
          <p:cNvPr id="6" name="圓角矩形 5"/>
          <p:cNvSpPr/>
          <p:nvPr/>
        </p:nvSpPr>
        <p:spPr>
          <a:xfrm>
            <a:off x="6588224" y="4392992"/>
            <a:ext cx="1512168" cy="10062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都 喜歡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995936" y="5157192"/>
            <a:ext cx="144016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</a:schemeClr>
                </a:solidFill>
              </a:rPr>
              <a:t>重來</a:t>
            </a:r>
            <a:endParaRPr lang="zh-TW" altLang="en-US" sz="3600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89252" cy="4330342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5429735" y="251536"/>
            <a:ext cx="2555776" cy="189083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加油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635896" y="4293096"/>
            <a:ext cx="1850504" cy="13464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再見</a:t>
            </a:r>
            <a:endParaRPr lang="zh-TW" altLang="en-US" sz="3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675641" cy="4056290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4546937" y="908720"/>
            <a:ext cx="2084491" cy="133272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好棒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Calibri Light</vt:lpstr>
      <vt:lpstr>天體</vt:lpstr>
      <vt:lpstr>大家來猜謎</vt:lpstr>
      <vt:lpstr>請問我喜歡 吃的是?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2021-11-23T03:08:42Z</dcterms:modified>
</cp:coreProperties>
</file>