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7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DDA51639-B2D6-4652-B8C3-1B4C224A7BAF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525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0484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64861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883910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47217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52029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84080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236232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5317985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43192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61216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669585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35087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1495261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012687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900845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342706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816965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大家</a:t>
            </a:r>
            <a:r>
              <a:rPr lang="zh-TW" altLang="en-US" cap="none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來</a:t>
            </a:r>
            <a:r>
              <a:rPr lang="zh-TW" altLang="en-US" cap="none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猜謎</a:t>
            </a:r>
            <a:endParaRPr lang="zh-TW" altLang="en-US" cap="none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六角星形 1">
            <a:hlinkClick r:id="" action="ppaction://hlinkshowjump?jump=nextslide"/>
          </p:cNvPr>
          <p:cNvSpPr/>
          <p:nvPr/>
        </p:nvSpPr>
        <p:spPr>
          <a:xfrm rot="10800000" flipV="1">
            <a:off x="3203848" y="3140968"/>
            <a:ext cx="2808312" cy="2592287"/>
          </a:xfrm>
          <a:prstGeom prst="star6">
            <a:avLst/>
          </a:prstGeom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開始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3" name="explode.wav"/>
          </p:stSnd>
        </p:sndAc>
      </p:transition>
    </mc:Choice>
    <mc:Fallback>
      <p:transition spd="slow" advClick="0">
        <p:dissolv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請問我最喜歡吃甚麼水果</a:t>
            </a:r>
            <a:endParaRPr lang="zh-TW" altLang="en-US" sz="4800" dirty="0"/>
          </a:p>
        </p:txBody>
      </p:sp>
      <p:sp>
        <p:nvSpPr>
          <p:cNvPr id="2" name="矩形圖說文字 1">
            <a:hlinkClick r:id="" action="ppaction://hlinkshowjump?jump=nextslide"/>
          </p:cNvPr>
          <p:cNvSpPr/>
          <p:nvPr/>
        </p:nvSpPr>
        <p:spPr>
          <a:xfrm>
            <a:off x="539552" y="4725144"/>
            <a:ext cx="2160240" cy="1656184"/>
          </a:xfrm>
          <a:prstGeom prst="wedgeRectCallout">
            <a:avLst>
              <a:gd name="adj1" fmla="val 18225"/>
              <a:gd name="adj2" fmla="val 5032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蘋果</a:t>
            </a:r>
            <a:endParaRPr lang="zh-TW" altLang="en-US" sz="6600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5982608" y="4722440"/>
            <a:ext cx="2232248" cy="1656184"/>
          </a:xfrm>
          <a:prstGeom prst="flowChartProcess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香蕉</a:t>
            </a:r>
            <a:endParaRPr lang="zh-TW" altLang="en-US" sz="6600" dirty="0"/>
          </a:p>
        </p:txBody>
      </p:sp>
      <p:sp>
        <p:nvSpPr>
          <p:cNvPr id="5" name="流程圖: 程序 4">
            <a:hlinkClick r:id="" action="ppaction://hlinkshowjump?jump=lastslide"/>
          </p:cNvPr>
          <p:cNvSpPr/>
          <p:nvPr/>
        </p:nvSpPr>
        <p:spPr>
          <a:xfrm>
            <a:off x="3258612" y="4722440"/>
            <a:ext cx="2232248" cy="1656184"/>
          </a:xfrm>
          <a:prstGeom prst="flowChartProcess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西瓜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68" y="620688"/>
            <a:ext cx="4109132" cy="3384376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860032" y="764704"/>
            <a:ext cx="3024336" cy="1800200"/>
          </a:xfrm>
          <a:prstGeom prst="wedgeEllipseCallout">
            <a:avLst>
              <a:gd name="adj1" fmla="val -51068"/>
              <a:gd name="adj2" fmla="val 67118"/>
            </a:avLst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答錯</a:t>
            </a:r>
            <a:endParaRPr lang="zh-TW" altLang="en-US" sz="6000" dirty="0"/>
          </a:p>
        </p:txBody>
      </p:sp>
      <p:sp>
        <p:nvSpPr>
          <p:cNvPr id="5" name="矩形圖說文字 4">
            <a:hlinkClick r:id="" action="ppaction://hlinkshowjump?jump=previousslide"/>
          </p:cNvPr>
          <p:cNvSpPr/>
          <p:nvPr/>
        </p:nvSpPr>
        <p:spPr>
          <a:xfrm>
            <a:off x="3059832" y="4869160"/>
            <a:ext cx="3096344" cy="1656184"/>
          </a:xfrm>
          <a:prstGeom prst="wedgeRectCallout">
            <a:avLst>
              <a:gd name="adj1" fmla="val 18225"/>
              <a:gd name="adj2" fmla="val 5032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失敗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click.wav"/>
          </p:stSnd>
        </p:sndAc>
      </p:transition>
    </mc:Choice>
    <mc:Fallback>
      <p:transition spd="slow" advClick="0">
        <p:fade/>
        <p:sndAc>
          <p:stSnd>
            <p:snd r:embed="rId2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圖說文字 1">
            <a:hlinkClick r:id="" action="ppaction://hlinkshowjump?jump=endshow"/>
          </p:cNvPr>
          <p:cNvSpPr/>
          <p:nvPr/>
        </p:nvSpPr>
        <p:spPr>
          <a:xfrm>
            <a:off x="3059832" y="4941168"/>
            <a:ext cx="3096344" cy="1656184"/>
          </a:xfrm>
          <a:prstGeom prst="wedgeRectCallout">
            <a:avLst>
              <a:gd name="adj1" fmla="val 18225"/>
              <a:gd name="adj2" fmla="val 5032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掰</a:t>
            </a:r>
            <a:r>
              <a:rPr lang="zh-TW" altLang="en-US" sz="6600" dirty="0"/>
              <a:t>掰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124744"/>
            <a:ext cx="4248472" cy="3505944"/>
          </a:xfrm>
          <a:prstGeom prst="rect">
            <a:avLst/>
          </a:prstGeom>
        </p:spPr>
      </p:pic>
      <p:sp>
        <p:nvSpPr>
          <p:cNvPr id="7" name="圓角矩形圖說文字 6"/>
          <p:cNvSpPr/>
          <p:nvPr/>
        </p:nvSpPr>
        <p:spPr>
          <a:xfrm>
            <a:off x="467544" y="1124744"/>
            <a:ext cx="2808312" cy="1620760"/>
          </a:xfrm>
          <a:prstGeom prst="wedgeRoundRectCallout">
            <a:avLst>
              <a:gd name="adj1" fmla="val 73550"/>
              <a:gd name="adj2" fmla="val 855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再見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0</TotalTime>
  <Words>26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Calibri Light</vt:lpstr>
      <vt:lpstr>天體</vt:lpstr>
      <vt:lpstr>大家來猜謎</vt:lpstr>
      <vt:lpstr>請問我最喜歡吃甚麼水果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2021-11-23T03:06:08Z</dcterms:modified>
</cp:coreProperties>
</file>