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31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CCFF"/>
    <a:srgbClr val="FF7C80"/>
    <a:srgbClr val="C03F91"/>
    <a:srgbClr val="69A6FF"/>
    <a:srgbClr val="32169A"/>
    <a:srgbClr val="FFFF66"/>
    <a:srgbClr val="B72F8C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02" autoAdjust="0"/>
  </p:normalViewPr>
  <p:slideViewPr>
    <p:cSldViewPr>
      <p:cViewPr varScale="1">
        <p:scale>
          <a:sx n="73" d="100"/>
          <a:sy n="73" d="100"/>
        </p:scale>
        <p:origin x="594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11/23/2021</a:t>
            </a:fld>
            <a:endParaRPr 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294192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9504079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5001384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75782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1206271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326501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0070525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10747496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00010588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3091513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39437009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00000"/>
            </a:gs>
            <a:gs pos="0">
              <a:schemeClr val="accent1">
                <a:lumMod val="5000"/>
                <a:lumOff val="95000"/>
              </a:schemeClr>
            </a:gs>
            <a:gs pos="16000">
              <a:srgbClr val="FF0000"/>
            </a:gs>
            <a:gs pos="32000">
              <a:srgbClr val="FFC000"/>
            </a:gs>
            <a:gs pos="81000">
              <a:srgbClr val="00B0F0"/>
            </a:gs>
            <a:gs pos="66000">
              <a:srgbClr val="00B050"/>
            </a:gs>
            <a:gs pos="49000">
              <a:srgbClr val="92D050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739005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649" r:id="rId12"/>
    <p:sldLayoutId id="2147483650" r:id="rId13"/>
    <p:sldLayoutId id="2147483651" r:id="rId14"/>
    <p:sldLayoutId id="2147483663" r:id="rId15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1115616" y="476672"/>
            <a:ext cx="6427204" cy="144016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sz="6000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猜謎大師</a:t>
            </a:r>
            <a:endParaRPr lang="zh-TW" altLang="en-US" sz="6000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文鼎粗鋼筆行楷" panose="020B0602010101010101" pitchFamily="34" charset="-120"/>
              <a:ea typeface="文鼎粗鋼筆行楷" panose="020B0602010101010101" pitchFamily="34" charset="-120"/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1286390" y="1628800"/>
            <a:ext cx="6085656" cy="1368152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chemeClr val="bg1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請你猜猜看</a:t>
            </a:r>
            <a:endParaRPr lang="zh-TW" altLang="en-US" sz="3600" dirty="0">
              <a:solidFill>
                <a:schemeClr val="bg1"/>
              </a:solidFill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  <p:sp>
        <p:nvSpPr>
          <p:cNvPr id="2" name="圓角矩形 1"/>
          <p:cNvSpPr/>
          <p:nvPr/>
        </p:nvSpPr>
        <p:spPr>
          <a:xfrm>
            <a:off x="3321106" y="3789040"/>
            <a:ext cx="2016224" cy="93610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開始</a:t>
            </a:r>
            <a:endParaRPr lang="zh-TW" altLang="en-US" sz="3600" dirty="0"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6000">
              <a:srgbClr val="00B050"/>
            </a:gs>
            <a:gs pos="49000">
              <a:srgbClr val="92D050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07064" y="620688"/>
            <a:ext cx="6377940" cy="1293028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細行楷" panose="020B0609010101010101" pitchFamily="49" charset="-120"/>
                <a:ea typeface="文鼎細行楷" panose="020B0609010101010101" pitchFamily="49" charset="-120"/>
              </a:rPr>
              <a:t>請問巧克力玩到糖豆人的第幾季</a:t>
            </a:r>
            <a:r>
              <a:rPr lang="en-US" altLang="zh-TW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細行楷" panose="020B0609010101010101" pitchFamily="49" charset="-120"/>
                <a:ea typeface="文鼎細行楷" panose="020B0609010101010101" pitchFamily="49" charset="-120"/>
              </a:rPr>
              <a:t>?</a:t>
            </a:r>
            <a:endParaRPr lang="zh-TW" altLang="en-US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文鼎細行楷" panose="020B0609010101010101" pitchFamily="49" charset="-120"/>
              <a:ea typeface="文鼎細行楷" panose="020B0609010101010101" pitchFamily="49" charset="-120"/>
            </a:endParaRPr>
          </a:p>
        </p:txBody>
      </p:sp>
      <p:sp>
        <p:nvSpPr>
          <p:cNvPr id="3" name="圓角矩形 2">
            <a:hlinkClick r:id="rId2" action="ppaction://hlinksldjump"/>
          </p:cNvPr>
          <p:cNvSpPr/>
          <p:nvPr/>
        </p:nvSpPr>
        <p:spPr>
          <a:xfrm>
            <a:off x="1475656" y="4005064"/>
            <a:ext cx="1584176" cy="864096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5</a:t>
            </a:r>
            <a:endParaRPr lang="zh-TW" altLang="en-US" sz="2800" dirty="0">
              <a:latin typeface="文鼎粗鋼筆行楷" panose="020B0602010101010101" pitchFamily="34" charset="-120"/>
              <a:ea typeface="文鼎粗鋼筆行楷" panose="020B0602010101010101" pitchFamily="34" charset="-120"/>
            </a:endParaRP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967942" y="4005064"/>
            <a:ext cx="1656184" cy="864096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dirty="0"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3</a:t>
            </a:r>
            <a:endParaRPr lang="zh-TW" altLang="en-US" sz="2800" dirty="0">
              <a:latin typeface="文鼎粗鋼筆行楷" panose="020B0602010101010101" pitchFamily="34" charset="-120"/>
              <a:ea typeface="文鼎粗鋼筆行楷" panose="020B0602010101010101" pitchFamily="34" charset="-120"/>
            </a:endParaRPr>
          </a:p>
        </p:txBody>
      </p:sp>
      <p:sp>
        <p:nvSpPr>
          <p:cNvPr id="6" name="圓角矩形 5"/>
          <p:cNvSpPr/>
          <p:nvPr/>
        </p:nvSpPr>
        <p:spPr>
          <a:xfrm>
            <a:off x="6530735" y="4005064"/>
            <a:ext cx="1800200" cy="864096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dirty="0"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4</a:t>
            </a:r>
            <a:endParaRPr lang="zh-TW" altLang="en-US" sz="2800" dirty="0">
              <a:latin typeface="文鼎粗鋼筆行楷" panose="020B0602010101010101" pitchFamily="34" charset="-120"/>
              <a:ea typeface="文鼎粗鋼筆行楷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00000"/>
            </a:gs>
            <a:gs pos="40500">
              <a:srgbClr val="69A6FF"/>
            </a:gs>
            <a:gs pos="0">
              <a:schemeClr val="accent1">
                <a:lumMod val="5000"/>
                <a:lumOff val="95000"/>
              </a:schemeClr>
            </a:gs>
            <a:gs pos="81000">
              <a:srgbClr val="00B0F0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previousslide"/>
          </p:cNvPr>
          <p:cNvSpPr/>
          <p:nvPr/>
        </p:nvSpPr>
        <p:spPr>
          <a:xfrm>
            <a:off x="4067944" y="4581128"/>
            <a:ext cx="1656184" cy="720080"/>
          </a:xfrm>
          <a:prstGeom prst="roundRect">
            <a:avLst/>
          </a:prstGeom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重</a:t>
            </a:r>
            <a:r>
              <a:rPr lang="zh-TW" altLang="en-US" sz="2800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  <a:hlinkClick r:id="" action="ppaction://hlinkshowjump?jump=previousslide"/>
              </a:rPr>
              <a:t>來</a:t>
            </a:r>
            <a:endParaRPr lang="zh-TW" altLang="en-US" sz="2800" dirty="0"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1340768"/>
            <a:ext cx="2711598" cy="2880320"/>
          </a:xfrm>
          <a:prstGeom prst="rect">
            <a:avLst/>
          </a:prstGeom>
        </p:spPr>
      </p:pic>
      <p:sp>
        <p:nvSpPr>
          <p:cNvPr id="5" name="雲朵形圖說文字 4"/>
          <p:cNvSpPr/>
          <p:nvPr/>
        </p:nvSpPr>
        <p:spPr>
          <a:xfrm>
            <a:off x="5364088" y="1340768"/>
            <a:ext cx="2016224" cy="1224136"/>
          </a:xfrm>
          <a:prstGeom prst="cloudCallout">
            <a:avLst>
              <a:gd name="adj1" fmla="val -57787"/>
              <a:gd name="adj2" fmla="val 35986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chemeClr val="bg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答錯了</a:t>
            </a:r>
            <a:endParaRPr lang="zh-TW" altLang="en-US" sz="2800" dirty="0">
              <a:solidFill>
                <a:schemeClr val="bg1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3000">
              <a:srgbClr val="00CCFF"/>
            </a:gs>
            <a:gs pos="41000">
              <a:srgbClr val="FF7C80"/>
            </a:gs>
            <a:gs pos="25000">
              <a:srgbClr val="C03F91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/>
          <p:cNvSpPr/>
          <p:nvPr/>
        </p:nvSpPr>
        <p:spPr>
          <a:xfrm>
            <a:off x="3779912" y="4437112"/>
            <a:ext cx="1656184" cy="720080"/>
          </a:xfrm>
          <a:prstGeom prst="roundRect">
            <a:avLst/>
          </a:prstGeom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chemeClr val="bg1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  <a:hlinkClick r:id="rId2" action="ppaction://hlinksldjump"/>
              </a:rPr>
              <a:t>再見</a:t>
            </a:r>
            <a:endParaRPr lang="zh-TW" altLang="en-US" sz="2800" dirty="0">
              <a:solidFill>
                <a:schemeClr val="bg1"/>
              </a:solidFill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980728"/>
            <a:ext cx="2808312" cy="3101864"/>
          </a:xfrm>
          <a:prstGeom prst="rect">
            <a:avLst/>
          </a:prstGeom>
        </p:spPr>
      </p:pic>
      <p:sp>
        <p:nvSpPr>
          <p:cNvPr id="5" name="雲朵形圖說文字 4"/>
          <p:cNvSpPr/>
          <p:nvPr/>
        </p:nvSpPr>
        <p:spPr>
          <a:xfrm>
            <a:off x="5106401" y="1009815"/>
            <a:ext cx="2232248" cy="1080120"/>
          </a:xfrm>
          <a:prstGeom prst="cloudCallou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答對了</a:t>
            </a:r>
            <a:endParaRPr lang="zh-TW" altLang="en-US" sz="2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31</Words>
  <Application>Microsoft Office PowerPoint</Application>
  <PresentationFormat>如螢幕大小 (4:3)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5" baseType="lpstr">
      <vt:lpstr>文鼎中鋼筆行楷</vt:lpstr>
      <vt:lpstr>文鼎甜妞體P</vt:lpstr>
      <vt:lpstr>文鼎粗鋼筆行楷</vt:lpstr>
      <vt:lpstr>文鼎細行楷</vt:lpstr>
      <vt:lpstr>微軟正黑體</vt:lpstr>
      <vt:lpstr>新細明體</vt:lpstr>
      <vt:lpstr>標楷體</vt:lpstr>
      <vt:lpstr>Arial</vt:lpstr>
      <vt:lpstr>Calibri</vt:lpstr>
      <vt:lpstr>Calibri Light</vt:lpstr>
      <vt:lpstr>Office 佈景主題</vt:lpstr>
      <vt:lpstr>猜謎大師</vt:lpstr>
      <vt:lpstr>請問巧克力玩到糖豆人的第幾季?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2021-11-23T02:58:15Z</dcterms:modified>
</cp:coreProperties>
</file>