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03F91"/>
    <a:srgbClr val="69A6FF"/>
    <a:srgbClr val="B72F8C"/>
    <a:srgbClr val="FFFF66"/>
    <a:srgbClr val="006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C03F91"/>
            </a:gs>
            <a:gs pos="0">
              <a:scrgbClr r="0" g="0" b="0"/>
            </a:gs>
            <a:gs pos="0">
              <a:srgbClr val="7030A0"/>
            </a:gs>
            <a:gs pos="77000">
              <a:srgbClr val="00B0F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我是猜謎大師</a:t>
            </a:r>
            <a:endParaRPr lang="zh-TW" altLang="en-US" b="1" cap="none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206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請你猜猜看</a:t>
            </a:r>
            <a:endParaRPr lang="zh-TW" altLang="en-US" dirty="0">
              <a:solidFill>
                <a:srgbClr val="00206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2" name="橢圓 1"/>
          <p:cNvSpPr/>
          <p:nvPr/>
        </p:nvSpPr>
        <p:spPr>
          <a:xfrm>
            <a:off x="3635896" y="4005064"/>
            <a:ext cx="1872208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rgbClr val="FFFF00"/>
                </a:solidFill>
                <a:hlinkClick r:id="" action="ppaction://hlinkshowjump?jump=nextslide"/>
              </a:rPr>
              <a:t>開始</a:t>
            </a:r>
            <a:endParaRPr lang="zh-TW" altLang="en-US" sz="4400" dirty="0">
              <a:solidFill>
                <a:srgbClr val="FFFF00"/>
              </a:solidFill>
            </a:endParaRPr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105785"/>
            <a:ext cx="2736304" cy="2906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  <p:sndAc>
          <p:stSnd>
            <p:snd r:embed="rId3" name="suction.wav"/>
          </p:stSnd>
        </p:sndAc>
      </p:transition>
    </mc:Choice>
    <mc:Fallback>
      <p:transition spd="slow">
        <p:fade/>
        <p:sndAc>
          <p:stSnd>
            <p:snd r:embed="rId3" name="suctio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27000">
              <a:srgbClr val="7030A0"/>
            </a:gs>
            <a:gs pos="42000">
              <a:srgbClr val="00B0F0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請問我不喜歡吃什麼</a:t>
            </a:r>
            <a:r>
              <a:rPr lang="en-US" altLang="zh-TW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橢圓 5">
            <a:hlinkClick r:id="" action="ppaction://hlinkshowjump?jump=lastslide"/>
          </p:cNvPr>
          <p:cNvSpPr/>
          <p:nvPr/>
        </p:nvSpPr>
        <p:spPr>
          <a:xfrm>
            <a:off x="827584" y="4022220"/>
            <a:ext cx="1656184" cy="158417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rId3" action="ppaction://hlinksldjump"/>
              </a:rPr>
              <a:t>青菜</a:t>
            </a:r>
            <a:endParaRPr lang="zh-TW" altLang="en-US" sz="3600" dirty="0"/>
          </a:p>
        </p:txBody>
      </p:sp>
      <p:sp>
        <p:nvSpPr>
          <p:cNvPr id="8" name="橢圓 7"/>
          <p:cNvSpPr/>
          <p:nvPr/>
        </p:nvSpPr>
        <p:spPr>
          <a:xfrm>
            <a:off x="3419872" y="4022220"/>
            <a:ext cx="1656184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nextslide"/>
              </a:rPr>
              <a:t>泡</a:t>
            </a:r>
            <a:r>
              <a:rPr lang="zh-TW" altLang="en-US" sz="3600" dirty="0">
                <a:hlinkClick r:id="" action="ppaction://hlinkshowjump?jump=nextslide"/>
              </a:rPr>
              <a:t>麵</a:t>
            </a:r>
            <a:endParaRPr lang="zh-TW" altLang="en-US" sz="3600" dirty="0"/>
          </a:p>
        </p:txBody>
      </p:sp>
      <p:sp>
        <p:nvSpPr>
          <p:cNvPr id="9" name="橢圓 8"/>
          <p:cNvSpPr/>
          <p:nvPr/>
        </p:nvSpPr>
        <p:spPr>
          <a:xfrm>
            <a:off x="6012160" y="4022220"/>
            <a:ext cx="1584176" cy="158417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hlinkClick r:id="" action="ppaction://hlinkshowjump?jump=nextslide"/>
              </a:rPr>
              <a:t>火鍋</a:t>
            </a:r>
            <a:endParaRPr lang="zh-TW" altLang="en-US" sz="3200" dirty="0"/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  <p:sndAc>
          <p:stSnd>
            <p:snd r:embed="rId2" name="camera.wav"/>
          </p:stSnd>
        </p:sndAc>
      </p:transition>
    </mc:Choice>
    <mc:Fallback>
      <p:transition spd="slow">
        <p:circle/>
        <p:sndAc>
          <p:stSnd>
            <p:snd r:embed="rId2" name="camera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橢圓 2">
            <a:hlinkClick r:id="" action="ppaction://hlinkshowjump?jump=previousslide"/>
          </p:cNvPr>
          <p:cNvSpPr/>
          <p:nvPr/>
        </p:nvSpPr>
        <p:spPr>
          <a:xfrm>
            <a:off x="3563888" y="4077072"/>
            <a:ext cx="1800200" cy="165618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hlinkClick r:id="" action="ppaction://hlinkshowjump?jump=previousslide"/>
              </a:rPr>
              <a:t>重</a:t>
            </a:r>
            <a:r>
              <a:rPr lang="zh-TW" altLang="en-US" sz="2800" dirty="0">
                <a:hlinkClick r:id="" action="ppaction://hlinkshowjump?jump=previousslide"/>
              </a:rPr>
              <a:t>來</a:t>
            </a:r>
            <a:endParaRPr lang="zh-TW" altLang="en-US" sz="2800" dirty="0"/>
          </a:p>
        </p:txBody>
      </p:sp>
      <p:sp>
        <p:nvSpPr>
          <p:cNvPr id="5" name="橢圓形圖說文字 4"/>
          <p:cNvSpPr/>
          <p:nvPr/>
        </p:nvSpPr>
        <p:spPr>
          <a:xfrm>
            <a:off x="6156176" y="332656"/>
            <a:ext cx="2664296" cy="1512168"/>
          </a:xfrm>
          <a:prstGeom prst="wedgeEllipseCallout">
            <a:avLst>
              <a:gd name="adj1" fmla="val -65123"/>
              <a:gd name="adj2" fmla="val 368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喔喔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692696"/>
            <a:ext cx="3138050" cy="2618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med">
    <p:pull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>
            <a:hlinkClick r:id="" action="ppaction://hlinkshowjump?jump=endshow"/>
          </p:cNvPr>
          <p:cNvSpPr/>
          <p:nvPr/>
        </p:nvSpPr>
        <p:spPr>
          <a:xfrm>
            <a:off x="2987824" y="4275686"/>
            <a:ext cx="2448272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hlinkClick r:id="" action="ppaction://hlinkshowjump?jump=endshow"/>
              </a:rPr>
              <a:t>成功</a:t>
            </a:r>
            <a:endParaRPr lang="zh-TW" altLang="en-US" sz="36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38" y="32079"/>
            <a:ext cx="6148220" cy="422080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7958" y="1340768"/>
            <a:ext cx="1749407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  <p:sndAc>
          <p:stSnd>
            <p:snd r:embed="rId2" name="chimes.wav"/>
          </p:stSnd>
        </p:sndAc>
      </p:transition>
    </mc:Choice>
    <mc:Fallback>
      <p:transition spd="slow">
        <p:fade/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26</Words>
  <Application>Microsoft Office PowerPoint</Application>
  <PresentationFormat>如螢幕大小 (4:3)</PresentationFormat>
  <Paragraphs>11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文鼎超圓</vt:lpstr>
      <vt:lpstr>微軟正黑體</vt:lpstr>
      <vt:lpstr>新細明體</vt:lpstr>
      <vt:lpstr>標楷體</vt:lpstr>
      <vt:lpstr>Arial</vt:lpstr>
      <vt:lpstr>Calibri</vt:lpstr>
      <vt:lpstr>訓練</vt:lpstr>
      <vt:lpstr>我是猜謎大師</vt:lpstr>
      <vt:lpstr>請問我不喜歡吃什麼?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2021-11-23T03:06:38Z</dcterms:modified>
</cp:coreProperties>
</file>