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5" r:id="rId1"/>
  </p:sldMasterIdLst>
  <p:notesMasterIdLst>
    <p:notesMasterId r:id="rId6"/>
  </p:notesMasterIdLst>
  <p:handoutMasterIdLst>
    <p:handoutMasterId r:id="rId7"/>
  </p:handoutMasterIdLst>
  <p:sldIdLst>
    <p:sldId id="257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3F91"/>
    <a:srgbClr val="B72F8C"/>
    <a:srgbClr val="FFFF66"/>
    <a:srgbClr val="69A6FF"/>
    <a:srgbClr val="0066FF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5" autoAdjust="0"/>
    <p:restoredTop sz="94602" autoAdjust="0"/>
  </p:normalViewPr>
  <p:slideViewPr>
    <p:cSldViewPr>
      <p:cViewPr varScale="1">
        <p:scale>
          <a:sx n="69" d="100"/>
          <a:sy n="69" d="100"/>
        </p:scale>
        <p:origin x="12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226" y="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11/23/2021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81230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pPr/>
              <a:t>2021/11/23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93984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altLang="zh-TW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802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6804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2021/11/23</a:t>
            </a:fld>
            <a:endParaRPr kumimoji="0" lang="zh-TW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1386650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2021/11/23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226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2021/11/23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604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2021/11/23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459719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2021/11/23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602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2021/11/23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249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1816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7692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9172" y="332656"/>
            <a:ext cx="6085656" cy="936103"/>
          </a:xfrm>
        </p:spPr>
        <p:txBody>
          <a:bodyPr anchor="t">
            <a:noAutofit/>
          </a:bodyPr>
          <a:lstStyle>
            <a:lvl1pPr algn="ctr" eaLnBrk="1" latinLnBrk="0" hangingPunct="1">
              <a:defRPr kumimoji="0" lang="zh-TW" sz="4800" b="0" cap="small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kumimoji="0" lang="zh-TW" dirty="0"/>
              <a:t>按一下</a:t>
            </a:r>
            <a:r>
              <a:rPr kumimoji="0" lang="zh-TW" altLang="en-US" dirty="0"/>
              <a:t>新增</a:t>
            </a:r>
            <a:r>
              <a:rPr kumimoji="0" lang="zh-TW" dirty="0"/>
              <a:t>標題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9172" y="1340768"/>
            <a:ext cx="6085656" cy="1368152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800" b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dirty="0"/>
              <a:t>按一下新增副標題</a:t>
            </a:r>
            <a:endParaRPr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02019"/>
            <a:ext cx="8064896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 dirty="0"/>
              <a:t>按一下</a:t>
            </a:r>
            <a:r>
              <a:rPr kumimoji="0" lang="zh-TW" altLang="en-US" dirty="0"/>
              <a:t>新增</a:t>
            </a:r>
            <a:r>
              <a:rPr kumimoji="0" lang="zh-TW" dirty="0"/>
              <a:t>標題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1628800"/>
            <a:ext cx="8064896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28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8571147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23728" y="2210941"/>
            <a:ext cx="5040560" cy="1362075"/>
          </a:xfrm>
        </p:spPr>
        <p:txBody>
          <a:bodyPr anchor="b" anchorCtr="0">
            <a:noAutofit/>
          </a:bodyPr>
          <a:lstStyle>
            <a:lvl1pPr algn="ctr" eaLnBrk="1" latinLnBrk="0" hangingPunct="1">
              <a:defRPr kumimoji="0" lang="zh-TW" sz="4400" b="0" cap="small" baseline="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dirty="0"/>
              <a:t>按一下新增標題</a:t>
            </a:r>
            <a:endParaRPr kumimoji="0" lang="zh-TW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3" hasCustomPrompt="1"/>
          </p:nvPr>
        </p:nvSpPr>
        <p:spPr>
          <a:xfrm>
            <a:off x="2123728" y="3789139"/>
            <a:ext cx="5040560" cy="2016125"/>
          </a:xfrm>
        </p:spPr>
        <p:txBody>
          <a:bodyPr/>
          <a:lstStyle>
            <a:lvl1pPr marL="0" indent="0" algn="ctr">
              <a:buNone/>
              <a:defRPr/>
            </a:lvl1pPr>
            <a:lvl5pPr marL="1828800" indent="0">
              <a:buNone/>
              <a:defRPr/>
            </a:lvl5pPr>
          </a:lstStyle>
          <a:p>
            <a:pPr lvl="0"/>
            <a:r>
              <a:rPr lang="zh-TW" altLang="en-US" dirty="0"/>
              <a:t>按一下新增文字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2021/11/23</a:t>
            </a:fld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2021/11/23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27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2021/11/23</a:t>
            </a:fld>
            <a:endParaRPr kumimoji="0" lang="zh-TW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95470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2021/11/23</a:t>
            </a:fld>
            <a:endParaRPr kumimoji="0" lang="zh-TW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82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2021/11/23</a:t>
            </a:fld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2232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2021/11/23</a:t>
            </a:fld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41849036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2021/11/23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6064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zh-TW" altLang="en-US" smtClean="0"/>
              <a:pPr/>
              <a:t>2021/11/23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2549597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7B281C-5159-4971-8228-52B9A72E9ED2}" type="datetimeFigureOut">
              <a:rPr lang="zh-TW" altLang="en-US" smtClean="0"/>
              <a:pPr/>
              <a:t>2021/11/23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D6E5A2-EC83-451F-A719-9AC1370DD5CF}" type="slidenum">
              <a:rPr lang="en-US" altLang="zh-TW" smtClean="0"/>
              <a:pPr/>
              <a:t>‹#›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342364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49" r:id="rId18"/>
    <p:sldLayoutId id="2147483650" r:id="rId19"/>
    <p:sldLayoutId id="2147483651" r:id="rId20"/>
    <p:sldLayoutId id="2147483663" r:id="rId21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b="1" cap="none" dirty="0" smtClean="0">
                <a:solidFill>
                  <a:srgbClr val="C03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猜猜看</a:t>
            </a:r>
            <a:endParaRPr lang="zh-TW" altLang="en-US" b="1" cap="none" dirty="0">
              <a:solidFill>
                <a:srgbClr val="C03F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請你猜猜看</a:t>
            </a:r>
            <a:endParaRPr lang="zh-TW" altLang="en-US" dirty="0"/>
          </a:p>
        </p:txBody>
      </p:sp>
      <p:sp>
        <p:nvSpPr>
          <p:cNvPr id="2" name="圓角矩形 1">
            <a:hlinkClick r:id="" action="ppaction://hlinkshowjump?jump=nextslide"/>
          </p:cNvPr>
          <p:cNvSpPr/>
          <p:nvPr/>
        </p:nvSpPr>
        <p:spPr>
          <a:xfrm>
            <a:off x="1763688" y="3861381"/>
            <a:ext cx="1728192" cy="112681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FFFF00"/>
                </a:solidFill>
              </a:rPr>
              <a:t>開始</a:t>
            </a:r>
            <a:endParaRPr lang="zh-TW" altLang="en-US" sz="3200" dirty="0">
              <a:solidFill>
                <a:srgbClr val="FFFF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644" y="3756136"/>
            <a:ext cx="2808312" cy="310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47048"/>
      </p:ext>
    </p:extLst>
  </p:cSld>
  <p:clrMapOvr>
    <a:masterClrMapping/>
  </p:clrMapOvr>
  <p:transition spd="slow" advClick="0">
    <p:randomBar dir="vert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b="1" dirty="0" smtClean="0">
                <a:solidFill>
                  <a:srgbClr val="C03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時代</a:t>
            </a:r>
            <a:r>
              <a:rPr lang="zh-TW" altLang="en-US" b="1" dirty="0" smtClean="0">
                <a:solidFill>
                  <a:srgbClr val="C03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少年</a:t>
            </a:r>
            <a:r>
              <a:rPr lang="zh-TW" altLang="en-US" b="1" dirty="0" smtClean="0">
                <a:solidFill>
                  <a:srgbClr val="C03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團 裡</a:t>
            </a:r>
            <a:r>
              <a:rPr lang="zh-TW" altLang="en-US" b="1" dirty="0" smtClean="0">
                <a:solidFill>
                  <a:srgbClr val="C03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沒有誰</a:t>
            </a:r>
            <a:r>
              <a:rPr lang="en-US" altLang="zh-TW" b="1" dirty="0" smtClean="0">
                <a:solidFill>
                  <a:srgbClr val="C03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zh-TW" altLang="en-US" b="1" dirty="0">
              <a:solidFill>
                <a:srgbClr val="C03F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圓角矩形 2">
            <a:hlinkClick r:id="" action="ppaction://hlinkshowjump?jump=nextslide"/>
          </p:cNvPr>
          <p:cNvSpPr/>
          <p:nvPr/>
        </p:nvSpPr>
        <p:spPr>
          <a:xfrm>
            <a:off x="1126850" y="2669375"/>
            <a:ext cx="2354623" cy="1468791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</a:rPr>
              <a:t>丁程鑫</a:t>
            </a:r>
            <a:endParaRPr lang="zh-TW" altLang="en-US" sz="4000" dirty="0">
              <a:solidFill>
                <a:schemeClr val="tx1"/>
              </a:solidFill>
            </a:endParaRPr>
          </a:p>
        </p:txBody>
      </p:sp>
      <p:sp>
        <p:nvSpPr>
          <p:cNvPr id="4" name="圓角矩形 3">
            <a:hlinkClick r:id="" action="ppaction://hlinkshowjump?jump=lastslide"/>
          </p:cNvPr>
          <p:cNvSpPr/>
          <p:nvPr/>
        </p:nvSpPr>
        <p:spPr>
          <a:xfrm>
            <a:off x="3585414" y="3377339"/>
            <a:ext cx="2520280" cy="14545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</a:rPr>
              <a:t>陳零九</a:t>
            </a:r>
            <a:endParaRPr lang="zh-TW" altLang="en-US" sz="4000" dirty="0">
              <a:solidFill>
                <a:schemeClr val="tx1"/>
              </a:solidFill>
            </a:endParaRPr>
          </a:p>
        </p:txBody>
      </p:sp>
      <p:sp>
        <p:nvSpPr>
          <p:cNvPr id="5" name="圓角矩形 4">
            <a:hlinkClick r:id="" action="ppaction://hlinkshowjump?jump=nextslide"/>
          </p:cNvPr>
          <p:cNvSpPr/>
          <p:nvPr/>
        </p:nvSpPr>
        <p:spPr>
          <a:xfrm>
            <a:off x="6084168" y="4653136"/>
            <a:ext cx="2520280" cy="158417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chemeClr val="tx1"/>
                </a:solidFill>
              </a:rPr>
              <a:t>宋亚軒</a:t>
            </a:r>
            <a:endParaRPr lang="zh-TW" alt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286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  <p:sndAc>
          <p:stSnd>
            <p:snd r:embed="rId2" name="suction.wav"/>
          </p:stSnd>
        </p:sndAc>
      </p:transition>
    </mc:Choice>
    <mc:Fallback>
      <p:transition spd="slow" advClick="0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hlinkClick r:id="" action="ppaction://hlinkshowjump?jump=previousslide"/>
          </p:cNvPr>
          <p:cNvSpPr/>
          <p:nvPr/>
        </p:nvSpPr>
        <p:spPr>
          <a:xfrm>
            <a:off x="2699792" y="4221088"/>
            <a:ext cx="3312368" cy="165618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solidFill>
                  <a:schemeClr val="tx1"/>
                </a:solidFill>
              </a:rPr>
              <a:t>在一</a:t>
            </a:r>
            <a:r>
              <a:rPr lang="zh-TW" altLang="en-US" sz="5400" dirty="0">
                <a:solidFill>
                  <a:schemeClr val="tx1"/>
                </a:solidFill>
              </a:rPr>
              <a:t>次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73" y="620688"/>
            <a:ext cx="3764160" cy="2977108"/>
          </a:xfrm>
          <a:prstGeom prst="rect">
            <a:avLst/>
          </a:prstGeom>
        </p:spPr>
      </p:pic>
      <p:sp>
        <p:nvSpPr>
          <p:cNvPr id="7" name="橢圓形圖說文字 6"/>
          <p:cNvSpPr/>
          <p:nvPr/>
        </p:nvSpPr>
        <p:spPr>
          <a:xfrm>
            <a:off x="1619672" y="836712"/>
            <a:ext cx="2448272" cy="2088232"/>
          </a:xfrm>
          <a:prstGeom prst="wedgeEllipseCallout">
            <a:avLst>
              <a:gd name="adj1" fmla="val 56128"/>
              <a:gd name="adj2" fmla="val 425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答錯了</a:t>
            </a:r>
            <a:endParaRPr lang="zh-TW" altLang="en-US" sz="4000" dirty="0"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0568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  <p:sndAc>
          <p:stSnd>
            <p:snd r:embed="rId2" name="bomb.wav"/>
          </p:stSnd>
        </p:sndAc>
      </p:transition>
    </mc:Choice>
    <mc:Fallback>
      <p:transition spd="slow" advClick="0">
        <p:circl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hlinkClick r:id="" action="ppaction://hlinkshowjump?jump=endshow"/>
          </p:cNvPr>
          <p:cNvSpPr/>
          <p:nvPr/>
        </p:nvSpPr>
        <p:spPr>
          <a:xfrm>
            <a:off x="2987824" y="4437112"/>
            <a:ext cx="2592288" cy="165618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dirty="0" smtClean="0"/>
              <a:t>掰掰</a:t>
            </a:r>
            <a:endParaRPr lang="zh-TW" altLang="en-US" sz="60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980728"/>
            <a:ext cx="3744416" cy="318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098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  <p:sndAc>
          <p:stSnd>
            <p:snd r:embed="rId2" name="applause.wav"/>
          </p:stSnd>
        </p:sndAc>
      </p:transition>
    </mc:Choice>
    <mc:Fallback>
      <p:transition spd="slow" advClick="0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32</Words>
  <Application>Microsoft Office PowerPoint</Application>
  <PresentationFormat>如螢幕大小 (4:3)</PresentationFormat>
  <Paragraphs>11</Paragraphs>
  <Slides>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清松手寫體1</vt:lpstr>
      <vt:lpstr>微軟正黑體</vt:lpstr>
      <vt:lpstr>新細明體</vt:lpstr>
      <vt:lpstr>標楷體</vt:lpstr>
      <vt:lpstr>Arial</vt:lpstr>
      <vt:lpstr>Calibri</vt:lpstr>
      <vt:lpstr>Garamond</vt:lpstr>
      <vt:lpstr>有機</vt:lpstr>
      <vt:lpstr>猜猜看</vt:lpstr>
      <vt:lpstr>時代少年團 裡沒有誰?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2016-11-06T12:38:31Z</dcterms:created>
  <dcterms:modified xsi:type="dcterms:W3CDTF">2021-11-23T03:09:46Z</dcterms:modified>
</cp:coreProperties>
</file>