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03F91"/>
    <a:srgbClr val="B72F8C"/>
    <a:srgbClr val="FFFF66"/>
    <a:srgbClr val="69A6FF"/>
    <a:srgbClr val="0066FF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11/23/2021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2021/11/23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按一下新增標題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dirty="0"/>
              <a:t>按一下新增文字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C4BD-B15E-4E7F-A16B-8A6D85FF51D5}" type="datetimeFigureOut">
              <a:rPr lang="zh-TW" altLang="en-US" smtClean="0"/>
              <a:t>2021/11/23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D945D-21D7-4B87-AE01-BD5F0B19B5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522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234445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552" y="6356350"/>
            <a:ext cx="2356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2000">
              <a:schemeClr val="accent1">
                <a:lumMod val="75000"/>
              </a:schemeClr>
            </a:gs>
            <a:gs pos="96000">
              <a:srgbClr val="FFFF00"/>
            </a:gs>
            <a:gs pos="73000">
              <a:srgbClr val="FF8000"/>
            </a:gs>
            <a:gs pos="79000">
              <a:srgbClr val="FFFF00"/>
            </a:gs>
            <a:gs pos="36000">
              <a:srgbClr val="7030A0"/>
            </a:gs>
            <a:gs pos="58000">
              <a:srgbClr val="FF0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大家來猜謎</a:t>
            </a:r>
            <a:endParaRPr lang="zh-TW" altLang="en-US" b="1" cap="none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請你猜猜看</a:t>
            </a:r>
            <a:endParaRPr lang="zh-TW" altLang="en-US" dirty="0"/>
          </a:p>
        </p:txBody>
      </p:sp>
      <p:sp>
        <p:nvSpPr>
          <p:cNvPr id="2" name="橢圓 1">
            <a:hlinkClick r:id="" action="ppaction://hlinkshowjump?jump=nextslide"/>
          </p:cNvPr>
          <p:cNvSpPr/>
          <p:nvPr/>
        </p:nvSpPr>
        <p:spPr>
          <a:xfrm>
            <a:off x="3599892" y="4293096"/>
            <a:ext cx="1944216" cy="144016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開始</a:t>
            </a:r>
            <a:endParaRPr lang="zh-TW" altLang="en-US" sz="4400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 advClick="0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4000">
              <a:schemeClr val="accent1">
                <a:lumMod val="20000"/>
                <a:lumOff val="80000"/>
              </a:schemeClr>
            </a:gs>
            <a:gs pos="24000">
              <a:srgbClr val="D1E0F2"/>
            </a:gs>
            <a:gs pos="42000">
              <a:srgbClr val="00206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835696" y="548680"/>
            <a:ext cx="6264696" cy="114300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請問我最喜歡吃什麼？</a:t>
            </a:r>
            <a:endParaRPr lang="zh-TW" altLang="en-US" b="1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橢圓 2">
            <a:hlinkClick r:id="" action="ppaction://hlinkshowjump?jump=lastslide"/>
          </p:cNvPr>
          <p:cNvSpPr/>
          <p:nvPr/>
        </p:nvSpPr>
        <p:spPr>
          <a:xfrm>
            <a:off x="1004335" y="4581126"/>
            <a:ext cx="1983489" cy="1431745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餅</a:t>
            </a:r>
            <a:r>
              <a:rPr lang="zh-TW" altLang="en-US" sz="44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乾</a:t>
            </a:r>
          </a:p>
        </p:txBody>
      </p:sp>
      <p:sp>
        <p:nvSpPr>
          <p:cNvPr id="4" name="橢圓 3">
            <a:hlinkClick r:id="" action="ppaction://hlinkshowjump?jump=nextslide"/>
          </p:cNvPr>
          <p:cNvSpPr/>
          <p:nvPr/>
        </p:nvSpPr>
        <p:spPr>
          <a:xfrm>
            <a:off x="3634260" y="4565490"/>
            <a:ext cx="1873843" cy="1428444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巧克力</a:t>
            </a:r>
            <a:endParaRPr lang="zh-TW" altLang="en-US" sz="4000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5" name="橢圓 4">
            <a:hlinkClick r:id="" action="ppaction://hlinkshowjump?jump=nextslide"/>
          </p:cNvPr>
          <p:cNvSpPr/>
          <p:nvPr/>
        </p:nvSpPr>
        <p:spPr>
          <a:xfrm>
            <a:off x="6084168" y="4581127"/>
            <a:ext cx="1800200" cy="14317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蛋糕</a:t>
            </a:r>
            <a:endParaRPr lang="zh-TW" altLang="en-US" sz="4400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random/>
      </p:transition>
    </mc:Choice>
    <mc:Fallback>
      <p:transition spd="slow" advClick="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0000">
              <a:srgbClr val="92D050"/>
            </a:gs>
            <a:gs pos="42000">
              <a:srgbClr val="00B050"/>
            </a:gs>
            <a:gs pos="61000">
              <a:schemeClr val="accent3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橢圓 1">
            <a:hlinkClick r:id="" action="ppaction://hlinkshowjump?jump=previousslide"/>
          </p:cNvPr>
          <p:cNvSpPr/>
          <p:nvPr/>
        </p:nvSpPr>
        <p:spPr>
          <a:xfrm>
            <a:off x="3491880" y="4725144"/>
            <a:ext cx="2304256" cy="14401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重來</a:t>
            </a:r>
            <a:endParaRPr lang="zh-TW" altLang="en-US" sz="4400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1844824"/>
            <a:ext cx="2448272" cy="2088232"/>
          </a:xfrm>
          <a:prstGeom prst="rect">
            <a:avLst/>
          </a:prstGeom>
        </p:spPr>
      </p:pic>
      <p:sp>
        <p:nvSpPr>
          <p:cNvPr id="5" name="雲朵形圖說文字 4"/>
          <p:cNvSpPr/>
          <p:nvPr/>
        </p:nvSpPr>
        <p:spPr>
          <a:xfrm>
            <a:off x="1331640" y="1304764"/>
            <a:ext cx="3024336" cy="2016224"/>
          </a:xfrm>
          <a:prstGeom prst="cloudCallout">
            <a:avLst>
              <a:gd name="adj1" fmla="val 57455"/>
              <a:gd name="adj2" fmla="val 4210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答錯了</a:t>
            </a:r>
            <a:endParaRPr lang="zh-TW" altLang="en-US" sz="4400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racture"/>
        <p:sndAc>
          <p:stSnd>
            <p:snd r:embed="rId2" name="explode.wav"/>
          </p:stSnd>
        </p:sndAc>
      </p:transition>
    </mc:Choice>
    <mc:Fallback>
      <p:transition spd="slow" advClick="0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">
              <a:srgbClr val="FF0000"/>
            </a:gs>
            <a:gs pos="52500">
              <a:srgbClr val="C9E828"/>
            </a:gs>
            <a:gs pos="91000">
              <a:srgbClr val="7030A0"/>
            </a:gs>
            <a:gs pos="77000">
              <a:srgbClr val="0070C0"/>
            </a:gs>
            <a:gs pos="65000">
              <a:srgbClr val="00B0F0"/>
            </a:gs>
            <a:gs pos="39000">
              <a:srgbClr val="FFFF00"/>
            </a:gs>
            <a:gs pos="24000">
              <a:srgbClr val="FFC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橢圓 1">
            <a:hlinkClick r:id="" action="ppaction://hlinkshowjump?jump=endshow"/>
          </p:cNvPr>
          <p:cNvSpPr/>
          <p:nvPr/>
        </p:nvSpPr>
        <p:spPr>
          <a:xfrm>
            <a:off x="3635896" y="4941168"/>
            <a:ext cx="1872208" cy="13681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再見</a:t>
            </a:r>
            <a:endParaRPr lang="zh-TW" altLang="en-US" sz="4400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5936" y="548680"/>
            <a:ext cx="4896544" cy="3528392"/>
          </a:xfrm>
          <a:prstGeom prst="rect">
            <a:avLst/>
          </a:prstGeom>
        </p:spPr>
      </p:pic>
      <p:sp>
        <p:nvSpPr>
          <p:cNvPr id="4" name="圓角矩形圖說文字 3"/>
          <p:cNvSpPr/>
          <p:nvPr/>
        </p:nvSpPr>
        <p:spPr>
          <a:xfrm>
            <a:off x="395536" y="1412776"/>
            <a:ext cx="2520280" cy="1908792"/>
          </a:xfrm>
          <a:prstGeom prst="wedgeRoundRectCallout">
            <a:avLst>
              <a:gd name="adj1" fmla="val 81415"/>
              <a:gd name="adj2" fmla="val 49435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答對囉</a:t>
            </a:r>
            <a:endParaRPr lang="zh-TW" altLang="en-US" sz="4400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random/>
        <p:sndAc>
          <p:stSnd>
            <p:snd r:embed="rId2" name="applause.wav"/>
          </p:stSnd>
        </p:sndAc>
      </p:transition>
    </mc:Choice>
    <mc:Fallback>
      <p:transition spd="slow" advClick="0">
        <p:random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10" id="{B2991DA8-E84D-4AFB-ABC3-46241C78C062}" vid="{7E517183-81B7-4F2E-9059-4524CF1EAA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28</Words>
  <Application>Microsoft Office PowerPoint</Application>
  <PresentationFormat>如螢幕大小 (4:3)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文鼎俏黑體P</vt:lpstr>
      <vt:lpstr>微軟正黑體</vt:lpstr>
      <vt:lpstr>新細明體</vt:lpstr>
      <vt:lpstr>標楷體</vt:lpstr>
      <vt:lpstr>Arial</vt:lpstr>
      <vt:lpstr>Calibri</vt:lpstr>
      <vt:lpstr>訓練</vt:lpstr>
      <vt:lpstr>大家來猜謎</vt:lpstr>
      <vt:lpstr>請問我最喜歡吃什麼？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2021-11-23T03:07:27Z</dcterms:modified>
</cp:coreProperties>
</file>