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3" r:id="rId4"/>
    <p:sldId id="261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腦筋急轉彎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請你猜猜看</a:t>
            </a:r>
            <a:endParaRPr lang="zh-TW" altLang="en-US" dirty="0"/>
          </a:p>
        </p:txBody>
      </p:sp>
      <p:sp>
        <p:nvSpPr>
          <p:cNvPr id="2" name="圓角矩形 1"/>
          <p:cNvSpPr/>
          <p:nvPr/>
        </p:nvSpPr>
        <p:spPr>
          <a:xfrm>
            <a:off x="3563888" y="5056568"/>
            <a:ext cx="2520280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開死</a:t>
            </a:r>
            <a:endParaRPr lang="zh-TW" altLang="en-US" dirty="0"/>
          </a:p>
        </p:txBody>
      </p:sp>
      <p:sp>
        <p:nvSpPr>
          <p:cNvPr id="7" name="手繪多邊形 6"/>
          <p:cNvSpPr/>
          <p:nvPr/>
        </p:nvSpPr>
        <p:spPr>
          <a:xfrm flipV="1">
            <a:off x="8388424" y="-3483768"/>
            <a:ext cx="144016" cy="2193589"/>
          </a:xfrm>
          <a:custGeom>
            <a:avLst/>
            <a:gdLst>
              <a:gd name="connsiteX0" fmla="*/ 1498687 w 4880294"/>
              <a:gd name="connsiteY0" fmla="*/ 1901801 h 4617292"/>
              <a:gd name="connsiteX1" fmla="*/ 1332432 w 4880294"/>
              <a:gd name="connsiteY1" fmla="*/ 1915656 h 4617292"/>
              <a:gd name="connsiteX2" fmla="*/ 1193887 w 4880294"/>
              <a:gd name="connsiteY2" fmla="*/ 1943365 h 4617292"/>
              <a:gd name="connsiteX3" fmla="*/ 1152323 w 4880294"/>
              <a:gd name="connsiteY3" fmla="*/ 1971074 h 4617292"/>
              <a:gd name="connsiteX4" fmla="*/ 1110760 w 4880294"/>
              <a:gd name="connsiteY4" fmla="*/ 1984928 h 4617292"/>
              <a:gd name="connsiteX5" fmla="*/ 1055342 w 4880294"/>
              <a:gd name="connsiteY5" fmla="*/ 2026492 h 4617292"/>
              <a:gd name="connsiteX6" fmla="*/ 986069 w 4880294"/>
              <a:gd name="connsiteY6" fmla="*/ 2109619 h 4617292"/>
              <a:gd name="connsiteX7" fmla="*/ 944505 w 4880294"/>
              <a:gd name="connsiteY7" fmla="*/ 2137328 h 4617292"/>
              <a:gd name="connsiteX8" fmla="*/ 875232 w 4880294"/>
              <a:gd name="connsiteY8" fmla="*/ 2248165 h 4617292"/>
              <a:gd name="connsiteX9" fmla="*/ 847523 w 4880294"/>
              <a:gd name="connsiteY9" fmla="*/ 2345147 h 4617292"/>
              <a:gd name="connsiteX10" fmla="*/ 764396 w 4880294"/>
              <a:gd name="connsiteY10" fmla="*/ 2497547 h 4617292"/>
              <a:gd name="connsiteX11" fmla="*/ 708978 w 4880294"/>
              <a:gd name="connsiteY11" fmla="*/ 2622238 h 4617292"/>
              <a:gd name="connsiteX12" fmla="*/ 695123 w 4880294"/>
              <a:gd name="connsiteY12" fmla="*/ 2691510 h 4617292"/>
              <a:gd name="connsiteX13" fmla="*/ 653560 w 4880294"/>
              <a:gd name="connsiteY13" fmla="*/ 2802347 h 4617292"/>
              <a:gd name="connsiteX14" fmla="*/ 639705 w 4880294"/>
              <a:gd name="connsiteY14" fmla="*/ 2885474 h 4617292"/>
              <a:gd name="connsiteX15" fmla="*/ 625851 w 4880294"/>
              <a:gd name="connsiteY15" fmla="*/ 2927038 h 4617292"/>
              <a:gd name="connsiteX16" fmla="*/ 611996 w 4880294"/>
              <a:gd name="connsiteY16" fmla="*/ 3010165 h 4617292"/>
              <a:gd name="connsiteX17" fmla="*/ 598142 w 4880294"/>
              <a:gd name="connsiteY17" fmla="*/ 3190274 h 4617292"/>
              <a:gd name="connsiteX18" fmla="*/ 570432 w 4880294"/>
              <a:gd name="connsiteY18" fmla="*/ 3356528 h 4617292"/>
              <a:gd name="connsiteX19" fmla="*/ 570432 w 4880294"/>
              <a:gd name="connsiteY19" fmla="*/ 4326347 h 4617292"/>
              <a:gd name="connsiteX20" fmla="*/ 584287 w 4880294"/>
              <a:gd name="connsiteY20" fmla="*/ 4409474 h 4617292"/>
              <a:gd name="connsiteX21" fmla="*/ 611996 w 4880294"/>
              <a:gd name="connsiteY21" fmla="*/ 4617292 h 4617292"/>
              <a:gd name="connsiteX22" fmla="*/ 999923 w 4880294"/>
              <a:gd name="connsiteY22" fmla="*/ 4589583 h 4617292"/>
              <a:gd name="connsiteX23" fmla="*/ 1277014 w 4880294"/>
              <a:gd name="connsiteY23" fmla="*/ 4520310 h 4617292"/>
              <a:gd name="connsiteX24" fmla="*/ 1443269 w 4880294"/>
              <a:gd name="connsiteY24" fmla="*/ 4492601 h 4617292"/>
              <a:gd name="connsiteX25" fmla="*/ 1775778 w 4880294"/>
              <a:gd name="connsiteY25" fmla="*/ 4381765 h 4617292"/>
              <a:gd name="connsiteX26" fmla="*/ 2080578 w 4880294"/>
              <a:gd name="connsiteY26" fmla="*/ 4284783 h 4617292"/>
              <a:gd name="connsiteX27" fmla="*/ 2496214 w 4880294"/>
              <a:gd name="connsiteY27" fmla="*/ 4076965 h 4617292"/>
              <a:gd name="connsiteX28" fmla="*/ 2759451 w 4880294"/>
              <a:gd name="connsiteY28" fmla="*/ 3938419 h 4617292"/>
              <a:gd name="connsiteX29" fmla="*/ 3078105 w 4880294"/>
              <a:gd name="connsiteY29" fmla="*/ 3633619 h 4617292"/>
              <a:gd name="connsiteX30" fmla="*/ 3175087 w 4880294"/>
              <a:gd name="connsiteY30" fmla="*/ 3536638 h 4617292"/>
              <a:gd name="connsiteX31" fmla="*/ 3285923 w 4880294"/>
              <a:gd name="connsiteY31" fmla="*/ 3273401 h 4617292"/>
              <a:gd name="connsiteX32" fmla="*/ 3341342 w 4880294"/>
              <a:gd name="connsiteY32" fmla="*/ 3148710 h 4617292"/>
              <a:gd name="connsiteX33" fmla="*/ 3299778 w 4880294"/>
              <a:gd name="connsiteY33" fmla="*/ 2663801 h 4617292"/>
              <a:gd name="connsiteX34" fmla="*/ 3133523 w 4880294"/>
              <a:gd name="connsiteY34" fmla="*/ 2317438 h 4617292"/>
              <a:gd name="connsiteX35" fmla="*/ 2856432 w 4880294"/>
              <a:gd name="connsiteY35" fmla="*/ 2095765 h 4617292"/>
              <a:gd name="connsiteX36" fmla="*/ 2731742 w 4880294"/>
              <a:gd name="connsiteY36" fmla="*/ 2026492 h 4617292"/>
              <a:gd name="connsiteX37" fmla="*/ 2607051 w 4880294"/>
              <a:gd name="connsiteY37" fmla="*/ 1984928 h 4617292"/>
              <a:gd name="connsiteX38" fmla="*/ 2343814 w 4880294"/>
              <a:gd name="connsiteY38" fmla="*/ 1943365 h 4617292"/>
              <a:gd name="connsiteX39" fmla="*/ 1706505 w 4880294"/>
              <a:gd name="connsiteY39" fmla="*/ 2068056 h 4617292"/>
              <a:gd name="connsiteX40" fmla="*/ 1318578 w 4880294"/>
              <a:gd name="connsiteY40" fmla="*/ 2262019 h 4617292"/>
              <a:gd name="connsiteX41" fmla="*/ 986069 w 4880294"/>
              <a:gd name="connsiteY41" fmla="*/ 2469838 h 4617292"/>
              <a:gd name="connsiteX42" fmla="*/ 792105 w 4880294"/>
              <a:gd name="connsiteY42" fmla="*/ 2622238 h 4617292"/>
              <a:gd name="connsiteX43" fmla="*/ 611996 w 4880294"/>
              <a:gd name="connsiteY43" fmla="*/ 2733074 h 4617292"/>
              <a:gd name="connsiteX44" fmla="*/ 251778 w 4880294"/>
              <a:gd name="connsiteY44" fmla="*/ 3010165 h 4617292"/>
              <a:gd name="connsiteX45" fmla="*/ 140942 w 4880294"/>
              <a:gd name="connsiteY45" fmla="*/ 3093292 h 4617292"/>
              <a:gd name="connsiteX46" fmla="*/ 43960 w 4880294"/>
              <a:gd name="connsiteY46" fmla="*/ 3231838 h 4617292"/>
              <a:gd name="connsiteX47" fmla="*/ 2396 w 4880294"/>
              <a:gd name="connsiteY47" fmla="*/ 3287256 h 4617292"/>
              <a:gd name="connsiteX48" fmla="*/ 71669 w 4880294"/>
              <a:gd name="connsiteY48" fmla="*/ 3273401 h 4617292"/>
              <a:gd name="connsiteX49" fmla="*/ 487305 w 4880294"/>
              <a:gd name="connsiteY49" fmla="*/ 2996310 h 4617292"/>
              <a:gd name="connsiteX50" fmla="*/ 1221596 w 4880294"/>
              <a:gd name="connsiteY50" fmla="*/ 2608383 h 4617292"/>
              <a:gd name="connsiteX51" fmla="*/ 1734214 w 4880294"/>
              <a:gd name="connsiteY51" fmla="*/ 2359001 h 4617292"/>
              <a:gd name="connsiteX52" fmla="*/ 3355196 w 4880294"/>
              <a:gd name="connsiteY52" fmla="*/ 1416892 h 4617292"/>
              <a:gd name="connsiteX53" fmla="*/ 3881669 w 4880294"/>
              <a:gd name="connsiteY53" fmla="*/ 1098238 h 4617292"/>
              <a:gd name="connsiteX54" fmla="*/ 4726796 w 4880294"/>
              <a:gd name="connsiteY54" fmla="*/ 419365 h 4617292"/>
              <a:gd name="connsiteX55" fmla="*/ 4809923 w 4880294"/>
              <a:gd name="connsiteY55" fmla="*/ 308528 h 4617292"/>
              <a:gd name="connsiteX56" fmla="*/ 4865342 w 4880294"/>
              <a:gd name="connsiteY56" fmla="*/ 197692 h 4617292"/>
              <a:gd name="connsiteX57" fmla="*/ 4879196 w 4880294"/>
              <a:gd name="connsiteY57" fmla="*/ 128419 h 4617292"/>
              <a:gd name="connsiteX58" fmla="*/ 4865342 w 4880294"/>
              <a:gd name="connsiteY58" fmla="*/ 3728 h 4617292"/>
              <a:gd name="connsiteX59" fmla="*/ 4823778 w 4880294"/>
              <a:gd name="connsiteY59" fmla="*/ 31438 h 4617292"/>
              <a:gd name="connsiteX60" fmla="*/ 4782214 w 4880294"/>
              <a:gd name="connsiteY60" fmla="*/ 73001 h 4617292"/>
              <a:gd name="connsiteX61" fmla="*/ 4740651 w 4880294"/>
              <a:gd name="connsiteY61" fmla="*/ 114565 h 4617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4880294" h="4617292">
                <a:moveTo>
                  <a:pt x="1498687" y="1901801"/>
                </a:moveTo>
                <a:cubicBezTo>
                  <a:pt x="1443269" y="1906419"/>
                  <a:pt x="1387532" y="1908142"/>
                  <a:pt x="1332432" y="1915656"/>
                </a:cubicBezTo>
                <a:cubicBezTo>
                  <a:pt x="1285768" y="1922019"/>
                  <a:pt x="1193887" y="1943365"/>
                  <a:pt x="1193887" y="1943365"/>
                </a:cubicBezTo>
                <a:cubicBezTo>
                  <a:pt x="1180032" y="1952601"/>
                  <a:pt x="1167216" y="1963627"/>
                  <a:pt x="1152323" y="1971074"/>
                </a:cubicBezTo>
                <a:cubicBezTo>
                  <a:pt x="1139261" y="1977605"/>
                  <a:pt x="1123440" y="1977683"/>
                  <a:pt x="1110760" y="1984928"/>
                </a:cubicBezTo>
                <a:cubicBezTo>
                  <a:pt x="1090711" y="1996384"/>
                  <a:pt x="1073081" y="2011710"/>
                  <a:pt x="1055342" y="2026492"/>
                </a:cubicBezTo>
                <a:cubicBezTo>
                  <a:pt x="999440" y="2073077"/>
                  <a:pt x="1056442" y="2039246"/>
                  <a:pt x="986069" y="2109619"/>
                </a:cubicBezTo>
                <a:cubicBezTo>
                  <a:pt x="974295" y="2121393"/>
                  <a:pt x="958360" y="2128092"/>
                  <a:pt x="944505" y="2137328"/>
                </a:cubicBezTo>
                <a:cubicBezTo>
                  <a:pt x="904728" y="2190365"/>
                  <a:pt x="900588" y="2189003"/>
                  <a:pt x="875232" y="2248165"/>
                </a:cubicBezTo>
                <a:cubicBezTo>
                  <a:pt x="814811" y="2389145"/>
                  <a:pt x="917787" y="2169486"/>
                  <a:pt x="847523" y="2345147"/>
                </a:cubicBezTo>
                <a:cubicBezTo>
                  <a:pt x="826079" y="2398757"/>
                  <a:pt x="793942" y="2448303"/>
                  <a:pt x="764396" y="2497547"/>
                </a:cubicBezTo>
                <a:cubicBezTo>
                  <a:pt x="723838" y="2659783"/>
                  <a:pt x="788867" y="2422518"/>
                  <a:pt x="708978" y="2622238"/>
                </a:cubicBezTo>
                <a:cubicBezTo>
                  <a:pt x="700232" y="2644102"/>
                  <a:pt x="701890" y="2668955"/>
                  <a:pt x="695123" y="2691510"/>
                </a:cubicBezTo>
                <a:cubicBezTo>
                  <a:pt x="685872" y="2722346"/>
                  <a:pt x="661254" y="2767723"/>
                  <a:pt x="653560" y="2802347"/>
                </a:cubicBezTo>
                <a:cubicBezTo>
                  <a:pt x="647466" y="2829769"/>
                  <a:pt x="645799" y="2858052"/>
                  <a:pt x="639705" y="2885474"/>
                </a:cubicBezTo>
                <a:cubicBezTo>
                  <a:pt x="636537" y="2899730"/>
                  <a:pt x="629019" y="2912782"/>
                  <a:pt x="625851" y="2927038"/>
                </a:cubicBezTo>
                <a:cubicBezTo>
                  <a:pt x="619757" y="2954460"/>
                  <a:pt x="616614" y="2982456"/>
                  <a:pt x="611996" y="3010165"/>
                </a:cubicBezTo>
                <a:cubicBezTo>
                  <a:pt x="607378" y="3070201"/>
                  <a:pt x="605316" y="3130489"/>
                  <a:pt x="598142" y="3190274"/>
                </a:cubicBezTo>
                <a:cubicBezTo>
                  <a:pt x="591448" y="3246056"/>
                  <a:pt x="570432" y="3356528"/>
                  <a:pt x="570432" y="3356528"/>
                </a:cubicBezTo>
                <a:cubicBezTo>
                  <a:pt x="540240" y="3779233"/>
                  <a:pt x="547081" y="3602450"/>
                  <a:pt x="570432" y="4326347"/>
                </a:cubicBezTo>
                <a:cubicBezTo>
                  <a:pt x="571338" y="4354424"/>
                  <a:pt x="580314" y="4381665"/>
                  <a:pt x="584287" y="4409474"/>
                </a:cubicBezTo>
                <a:cubicBezTo>
                  <a:pt x="594170" y="4478657"/>
                  <a:pt x="602760" y="4548019"/>
                  <a:pt x="611996" y="4617292"/>
                </a:cubicBezTo>
                <a:cubicBezTo>
                  <a:pt x="741305" y="4608056"/>
                  <a:pt x="871036" y="4603517"/>
                  <a:pt x="999923" y="4589583"/>
                </a:cubicBezTo>
                <a:cubicBezTo>
                  <a:pt x="1071361" y="4581860"/>
                  <a:pt x="1212963" y="4534234"/>
                  <a:pt x="1277014" y="4520310"/>
                </a:cubicBezTo>
                <a:cubicBezTo>
                  <a:pt x="1331914" y="4508375"/>
                  <a:pt x="1388369" y="4504536"/>
                  <a:pt x="1443269" y="4492601"/>
                </a:cubicBezTo>
                <a:cubicBezTo>
                  <a:pt x="1638382" y="4450186"/>
                  <a:pt x="1570155" y="4450306"/>
                  <a:pt x="1775778" y="4381765"/>
                </a:cubicBezTo>
                <a:cubicBezTo>
                  <a:pt x="1997058" y="4308005"/>
                  <a:pt x="1861518" y="4376647"/>
                  <a:pt x="2080578" y="4284783"/>
                </a:cubicBezTo>
                <a:cubicBezTo>
                  <a:pt x="2492493" y="4112045"/>
                  <a:pt x="2225243" y="4225999"/>
                  <a:pt x="2496214" y="4076965"/>
                </a:cubicBezTo>
                <a:cubicBezTo>
                  <a:pt x="2540860" y="4052409"/>
                  <a:pt x="2715256" y="3972007"/>
                  <a:pt x="2759451" y="3938419"/>
                </a:cubicBezTo>
                <a:cubicBezTo>
                  <a:pt x="2996722" y="3758093"/>
                  <a:pt x="2927142" y="3795364"/>
                  <a:pt x="3078105" y="3633619"/>
                </a:cubicBezTo>
                <a:cubicBezTo>
                  <a:pt x="3109299" y="3600197"/>
                  <a:pt x="3147656" y="3573212"/>
                  <a:pt x="3175087" y="3536638"/>
                </a:cubicBezTo>
                <a:cubicBezTo>
                  <a:pt x="3260869" y="3422263"/>
                  <a:pt x="3237702" y="3404288"/>
                  <a:pt x="3285923" y="3273401"/>
                </a:cubicBezTo>
                <a:cubicBezTo>
                  <a:pt x="3301647" y="3230721"/>
                  <a:pt x="3322869" y="3190274"/>
                  <a:pt x="3341342" y="3148710"/>
                </a:cubicBezTo>
                <a:cubicBezTo>
                  <a:pt x="3327487" y="2987074"/>
                  <a:pt x="3321219" y="2824607"/>
                  <a:pt x="3299778" y="2663801"/>
                </a:cubicBezTo>
                <a:cubicBezTo>
                  <a:pt x="3283148" y="2539077"/>
                  <a:pt x="3202348" y="2413795"/>
                  <a:pt x="3133523" y="2317438"/>
                </a:cubicBezTo>
                <a:cubicBezTo>
                  <a:pt x="3019723" y="2158116"/>
                  <a:pt x="3093381" y="2233986"/>
                  <a:pt x="2856432" y="2095765"/>
                </a:cubicBezTo>
                <a:cubicBezTo>
                  <a:pt x="2815362" y="2071807"/>
                  <a:pt x="2776849" y="2041528"/>
                  <a:pt x="2731742" y="2026492"/>
                </a:cubicBezTo>
                <a:cubicBezTo>
                  <a:pt x="2690178" y="2012637"/>
                  <a:pt x="2649420" y="1996078"/>
                  <a:pt x="2607051" y="1984928"/>
                </a:cubicBezTo>
                <a:cubicBezTo>
                  <a:pt x="2502081" y="1957304"/>
                  <a:pt x="2449087" y="1955062"/>
                  <a:pt x="2343814" y="1943365"/>
                </a:cubicBezTo>
                <a:cubicBezTo>
                  <a:pt x="2041831" y="1987775"/>
                  <a:pt x="1939819" y="1974731"/>
                  <a:pt x="1706505" y="2068056"/>
                </a:cubicBezTo>
                <a:cubicBezTo>
                  <a:pt x="1603291" y="2109341"/>
                  <a:pt x="1408803" y="2208810"/>
                  <a:pt x="1318578" y="2262019"/>
                </a:cubicBezTo>
                <a:cubicBezTo>
                  <a:pt x="1205994" y="2328415"/>
                  <a:pt x="1088844" y="2389087"/>
                  <a:pt x="986069" y="2469838"/>
                </a:cubicBezTo>
                <a:cubicBezTo>
                  <a:pt x="921414" y="2520638"/>
                  <a:pt x="859349" y="2574918"/>
                  <a:pt x="792105" y="2622238"/>
                </a:cubicBezTo>
                <a:cubicBezTo>
                  <a:pt x="734455" y="2662806"/>
                  <a:pt x="670650" y="2693971"/>
                  <a:pt x="611996" y="2733074"/>
                </a:cubicBezTo>
                <a:cubicBezTo>
                  <a:pt x="386975" y="2883088"/>
                  <a:pt x="453972" y="2848409"/>
                  <a:pt x="251778" y="3010165"/>
                </a:cubicBezTo>
                <a:cubicBezTo>
                  <a:pt x="215716" y="3039015"/>
                  <a:pt x="174876" y="3061968"/>
                  <a:pt x="140942" y="3093292"/>
                </a:cubicBezTo>
                <a:cubicBezTo>
                  <a:pt x="46950" y="3180054"/>
                  <a:pt x="94383" y="3151161"/>
                  <a:pt x="43960" y="3231838"/>
                </a:cubicBezTo>
                <a:cubicBezTo>
                  <a:pt x="31722" y="3251419"/>
                  <a:pt x="-10413" y="3268043"/>
                  <a:pt x="2396" y="3287256"/>
                </a:cubicBezTo>
                <a:cubicBezTo>
                  <a:pt x="15458" y="3306849"/>
                  <a:pt x="48578" y="3278019"/>
                  <a:pt x="71669" y="3273401"/>
                </a:cubicBezTo>
                <a:cubicBezTo>
                  <a:pt x="130525" y="3232937"/>
                  <a:pt x="411767" y="3036217"/>
                  <a:pt x="487305" y="2996310"/>
                </a:cubicBezTo>
                <a:lnTo>
                  <a:pt x="1221596" y="2608383"/>
                </a:lnTo>
                <a:cubicBezTo>
                  <a:pt x="1390796" y="2521903"/>
                  <a:pt x="1569484" y="2453720"/>
                  <a:pt x="1734214" y="2359001"/>
                </a:cubicBezTo>
                <a:cubicBezTo>
                  <a:pt x="2607568" y="1856823"/>
                  <a:pt x="2666278" y="1830242"/>
                  <a:pt x="3355196" y="1416892"/>
                </a:cubicBezTo>
                <a:cubicBezTo>
                  <a:pt x="3531096" y="1311352"/>
                  <a:pt x="3715197" y="1218098"/>
                  <a:pt x="3881669" y="1098238"/>
                </a:cubicBezTo>
                <a:cubicBezTo>
                  <a:pt x="4511981" y="644413"/>
                  <a:pt x="4425495" y="791561"/>
                  <a:pt x="4726796" y="419365"/>
                </a:cubicBezTo>
                <a:cubicBezTo>
                  <a:pt x="4755854" y="383470"/>
                  <a:pt x="4785447" y="347690"/>
                  <a:pt x="4809923" y="308528"/>
                </a:cubicBezTo>
                <a:cubicBezTo>
                  <a:pt x="4831815" y="273500"/>
                  <a:pt x="4846869" y="234637"/>
                  <a:pt x="4865342" y="197692"/>
                </a:cubicBezTo>
                <a:cubicBezTo>
                  <a:pt x="4869960" y="174601"/>
                  <a:pt x="4879196" y="151967"/>
                  <a:pt x="4879196" y="128419"/>
                </a:cubicBezTo>
                <a:cubicBezTo>
                  <a:pt x="4879196" y="86600"/>
                  <a:pt x="4886090" y="40037"/>
                  <a:pt x="4865342" y="3728"/>
                </a:cubicBezTo>
                <a:cubicBezTo>
                  <a:pt x="4857081" y="-10729"/>
                  <a:pt x="4836570" y="20778"/>
                  <a:pt x="4823778" y="31438"/>
                </a:cubicBezTo>
                <a:cubicBezTo>
                  <a:pt x="4808726" y="43981"/>
                  <a:pt x="4794757" y="57949"/>
                  <a:pt x="4782214" y="73001"/>
                </a:cubicBezTo>
                <a:cubicBezTo>
                  <a:pt x="4744375" y="118407"/>
                  <a:pt x="4773255" y="114565"/>
                  <a:pt x="4740651" y="11456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80927" y="369332"/>
            <a:ext cx="8077200" cy="11430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我喜歡</a:t>
            </a:r>
            <a:r>
              <a:rPr lang="zh-TW" altLang="en-US" dirty="0">
                <a:solidFill>
                  <a:schemeClr val="accent6">
                    <a:lumMod val="75000"/>
                  </a:schemeClr>
                </a:solidFill>
              </a:rPr>
              <a:t>吃</a:t>
            </a:r>
            <a:r>
              <a:rPr lang="en-US" altLang="zh-TW" dirty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zh-TW" altLang="en-US" dirty="0">
                <a:solidFill>
                  <a:schemeClr val="accent6">
                    <a:lumMod val="75000"/>
                  </a:schemeClr>
                </a:solidFill>
              </a:rPr>
              <a:t>喝什麼</a:t>
            </a:r>
            <a:r>
              <a:rPr lang="en-US" altLang="zh-TW" dirty="0">
                <a:solidFill>
                  <a:schemeClr val="accent6">
                    <a:lumMod val="75000"/>
                  </a:schemeClr>
                </a:solidFill>
              </a:rPr>
              <a:t>?</a:t>
            </a:r>
            <a:r>
              <a:rPr lang="zh-TW" altLang="en-US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zh-TW" altLang="en-US" dirty="0">
                <a:solidFill>
                  <a:schemeClr val="accent6">
                    <a:lumMod val="75000"/>
                  </a:schemeClr>
                </a:solidFill>
              </a:rPr>
            </a:br>
            <a:endParaRPr lang="zh-TW" altLang="en-US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等腰三角形 3"/>
          <p:cNvSpPr/>
          <p:nvPr/>
        </p:nvSpPr>
        <p:spPr>
          <a:xfrm>
            <a:off x="580927" y="4011341"/>
            <a:ext cx="1440160" cy="25202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1.</a:t>
            </a:r>
            <a:r>
              <a:rPr lang="zh-TW" altLang="en-US" dirty="0" smtClean="0"/>
              <a:t>大便</a:t>
            </a:r>
            <a:endParaRPr lang="zh-TW" altLang="en-US" dirty="0"/>
          </a:p>
        </p:txBody>
      </p:sp>
      <p:sp>
        <p:nvSpPr>
          <p:cNvPr id="5" name="等腰三角形 4"/>
          <p:cNvSpPr/>
          <p:nvPr/>
        </p:nvSpPr>
        <p:spPr>
          <a:xfrm>
            <a:off x="7020272" y="3155692"/>
            <a:ext cx="1835696" cy="337631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2.</a:t>
            </a:r>
            <a:r>
              <a:rPr lang="zh-TW" altLang="en-US" dirty="0" smtClean="0"/>
              <a:t>尿</a:t>
            </a:r>
            <a:r>
              <a:rPr lang="zh-TW" altLang="en-US" dirty="0"/>
              <a:t>尿</a:t>
            </a:r>
          </a:p>
        </p:txBody>
      </p:sp>
      <p:sp>
        <p:nvSpPr>
          <p:cNvPr id="6" name="圓角矩形 5"/>
          <p:cNvSpPr/>
          <p:nvPr/>
        </p:nvSpPr>
        <p:spPr>
          <a:xfrm>
            <a:off x="3491880" y="5157192"/>
            <a:ext cx="2520280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3</a:t>
            </a:r>
            <a:r>
              <a:rPr lang="en-US" altLang="zh-TW" dirty="0" smtClean="0"/>
              <a:t>.</a:t>
            </a:r>
            <a:r>
              <a:rPr lang="zh-TW" altLang="en-US" dirty="0" smtClean="0"/>
              <a:t>大便</a:t>
            </a:r>
            <a:r>
              <a:rPr lang="en-US" altLang="zh-TW" dirty="0" smtClean="0"/>
              <a:t>+</a:t>
            </a:r>
            <a:r>
              <a:rPr lang="zh-TW" altLang="en-US" dirty="0" smtClean="0"/>
              <a:t>尿尿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圓角矩形 2"/>
          <p:cNvSpPr/>
          <p:nvPr/>
        </p:nvSpPr>
        <p:spPr>
          <a:xfrm>
            <a:off x="3563888" y="5056568"/>
            <a:ext cx="2520280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重來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2681" y="332656"/>
            <a:ext cx="1371487" cy="1456824"/>
          </a:xfrm>
          <a:prstGeom prst="rect">
            <a:avLst/>
          </a:prstGeom>
        </p:spPr>
      </p:pic>
      <p:sp>
        <p:nvSpPr>
          <p:cNvPr id="5" name="橢圓形圖說文字 4"/>
          <p:cNvSpPr/>
          <p:nvPr/>
        </p:nvSpPr>
        <p:spPr>
          <a:xfrm>
            <a:off x="5796136" y="332656"/>
            <a:ext cx="1509342" cy="648072"/>
          </a:xfrm>
          <a:prstGeom prst="wedgeEllipseCallout">
            <a:avLst>
              <a:gd name="adj1" fmla="val -18613"/>
              <a:gd name="adj2" fmla="val 6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87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1249773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圓角矩形 2"/>
          <p:cNvSpPr/>
          <p:nvPr/>
        </p:nvSpPr>
        <p:spPr>
          <a:xfrm>
            <a:off x="3131840" y="5157192"/>
            <a:ext cx="4248472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拜拜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188640"/>
            <a:ext cx="2794000" cy="22098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圓角矩形圖說文字 1"/>
          <p:cNvSpPr/>
          <p:nvPr/>
        </p:nvSpPr>
        <p:spPr>
          <a:xfrm>
            <a:off x="1331640" y="764704"/>
            <a:ext cx="2520280" cy="1152128"/>
          </a:xfrm>
          <a:prstGeom prst="wedgeRoundRectCallout">
            <a:avLst>
              <a:gd name="adj1" fmla="val 69871"/>
              <a:gd name="adj2" fmla="val 5528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去死</a:t>
            </a:r>
            <a:endParaRPr lang="en-US" altLang="zh-TW" dirty="0" smtClean="0"/>
          </a:p>
          <a:p>
            <a:pPr algn="ctr"/>
            <a:r>
              <a:rPr lang="en-US" altLang="zh-TW" dirty="0" smtClean="0"/>
              <a:t>.</a:t>
            </a:r>
            <a:r>
              <a:rPr lang="zh-TW" altLang="en-US" smtClean="0"/>
              <a:t>你居然答對爛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>
    <p:wipe dir="d"/>
  </p:transition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42</Words>
  <Application>Microsoft Office PowerPoint</Application>
  <PresentationFormat>如螢幕大小 (4:3)</PresentationFormat>
  <Paragraphs>13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標楷體</vt:lpstr>
      <vt:lpstr>Arial</vt:lpstr>
      <vt:lpstr>Calibri</vt:lpstr>
      <vt:lpstr>訓練</vt:lpstr>
      <vt:lpstr>腦筋急轉彎</vt:lpstr>
      <vt:lpstr>我喜歡吃.喝什麼? 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2021-11-23T03:05:39Z</dcterms:modified>
</cp:coreProperties>
</file>